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7.jpg" ContentType="image/jpeg"/>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49"/>
  </p:notesMasterIdLst>
  <p:sldIdLst>
    <p:sldId id="262" r:id="rId2"/>
    <p:sldId id="256" r:id="rId3"/>
    <p:sldId id="265" r:id="rId4"/>
    <p:sldId id="306" r:id="rId5"/>
    <p:sldId id="307" r:id="rId6"/>
    <p:sldId id="275" r:id="rId7"/>
    <p:sldId id="269" r:id="rId8"/>
    <p:sldId id="270" r:id="rId9"/>
    <p:sldId id="277" r:id="rId10"/>
    <p:sldId id="316" r:id="rId11"/>
    <p:sldId id="317" r:id="rId12"/>
    <p:sldId id="318" r:id="rId13"/>
    <p:sldId id="323" r:id="rId14"/>
    <p:sldId id="310" r:id="rId15"/>
    <p:sldId id="311" r:id="rId16"/>
    <p:sldId id="279" r:id="rId17"/>
    <p:sldId id="285" r:id="rId18"/>
    <p:sldId id="320" r:id="rId19"/>
    <p:sldId id="322" r:id="rId20"/>
    <p:sldId id="324" r:id="rId21"/>
    <p:sldId id="326"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51" r:id="rId41"/>
    <p:sldId id="348" r:id="rId42"/>
    <p:sldId id="349" r:id="rId43"/>
    <p:sldId id="350" r:id="rId44"/>
    <p:sldId id="352" r:id="rId45"/>
    <p:sldId id="297" r:id="rId46"/>
    <p:sldId id="261" r:id="rId47"/>
    <p:sldId id="305" r:id="rId48"/>
  </p:sldIdLst>
  <p:sldSz cx="9144000" cy="6858000" type="screen4x3"/>
  <p:notesSz cx="6858000" cy="9144000"/>
  <p:defaultTextStyle>
    <a:defPPr>
      <a:defRPr lang="en-GB"/>
    </a:defPPr>
    <a:lvl1pPr algn="r" rtl="0" fontAlgn="base">
      <a:spcBef>
        <a:spcPct val="0"/>
      </a:spcBef>
      <a:spcAft>
        <a:spcPct val="0"/>
      </a:spcAft>
      <a:defRPr sz="1400" kern="1200">
        <a:solidFill>
          <a:schemeClr val="tx1"/>
        </a:solidFill>
        <a:latin typeface="Arial" charset="0"/>
        <a:ea typeface="+mn-ea"/>
        <a:cs typeface="+mn-cs"/>
      </a:defRPr>
    </a:lvl1pPr>
    <a:lvl2pPr marL="457200" algn="r" rtl="0" fontAlgn="base">
      <a:spcBef>
        <a:spcPct val="0"/>
      </a:spcBef>
      <a:spcAft>
        <a:spcPct val="0"/>
      </a:spcAft>
      <a:defRPr sz="1400" kern="1200">
        <a:solidFill>
          <a:schemeClr val="tx1"/>
        </a:solidFill>
        <a:latin typeface="Arial" charset="0"/>
        <a:ea typeface="+mn-ea"/>
        <a:cs typeface="+mn-cs"/>
      </a:defRPr>
    </a:lvl2pPr>
    <a:lvl3pPr marL="914400" algn="r" rtl="0" fontAlgn="base">
      <a:spcBef>
        <a:spcPct val="0"/>
      </a:spcBef>
      <a:spcAft>
        <a:spcPct val="0"/>
      </a:spcAft>
      <a:defRPr sz="1400" kern="1200">
        <a:solidFill>
          <a:schemeClr val="tx1"/>
        </a:solidFill>
        <a:latin typeface="Arial" charset="0"/>
        <a:ea typeface="+mn-ea"/>
        <a:cs typeface="+mn-cs"/>
      </a:defRPr>
    </a:lvl3pPr>
    <a:lvl4pPr marL="1371600" algn="r" rtl="0" fontAlgn="base">
      <a:spcBef>
        <a:spcPct val="0"/>
      </a:spcBef>
      <a:spcAft>
        <a:spcPct val="0"/>
      </a:spcAft>
      <a:defRPr sz="1400" kern="1200">
        <a:solidFill>
          <a:schemeClr val="tx1"/>
        </a:solidFill>
        <a:latin typeface="Arial" charset="0"/>
        <a:ea typeface="+mn-ea"/>
        <a:cs typeface="+mn-cs"/>
      </a:defRPr>
    </a:lvl4pPr>
    <a:lvl5pPr marL="1828800" algn="r"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849B"/>
    <a:srgbClr val="76923C"/>
    <a:srgbClr val="B2B2B2"/>
    <a:srgbClr val="72727C"/>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8665" autoAdjust="0"/>
    <p:restoredTop sz="94660"/>
  </p:normalViewPr>
  <p:slideViewPr>
    <p:cSldViewPr snapToGrid="0">
      <p:cViewPr>
        <p:scale>
          <a:sx n="80" d="100"/>
          <a:sy n="80" d="100"/>
        </p:scale>
        <p:origin x="-1860"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5%20Eurocall\topic%20engagement%20exported%20from%20v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5%20Eurocall\topic%20engagement%20exported%20from%20v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5%20Eurocall\topic%20engagement%20exported%20from%20v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rourkeb\Documents\Research\Publications%20and%20conferences\2015%20Eurocall\topic%20engagement%20exported%20from%20v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Sheet1!$B$132</c:f>
          <c:strCache>
            <c:ptCount val="1"/>
            <c:pt idx="0">
              <c:v>Ref domain 1 + 2</c:v>
            </c:pt>
          </c:strCache>
        </c:strRef>
      </c:tx>
      <c:layout/>
      <c:overlay val="0"/>
      <c:txPr>
        <a:bodyPr/>
        <a:lstStyle/>
        <a:p>
          <a:pPr>
            <a:defRPr sz="1200"/>
          </a:pPr>
          <a:endParaRPr lang="en-US"/>
        </a:p>
      </c:txPr>
    </c:title>
    <c:autoTitleDeleted val="0"/>
    <c:plotArea>
      <c:layout/>
      <c:barChart>
        <c:barDir val="col"/>
        <c:grouping val="clustered"/>
        <c:varyColors val="0"/>
        <c:ser>
          <c:idx val="0"/>
          <c:order val="0"/>
          <c:invertIfNegative val="0"/>
          <c:cat>
            <c:strRef>
              <c:f>Sheet1!$B$133:$B$135</c:f>
              <c:strCache>
                <c:ptCount val="3"/>
                <c:pt idx="0">
                  <c:v>W</c:v>
                </c:pt>
                <c:pt idx="1">
                  <c:v>S</c:v>
                </c:pt>
                <c:pt idx="2">
                  <c:v>P</c:v>
                </c:pt>
              </c:strCache>
            </c:strRef>
          </c:cat>
          <c:val>
            <c:numRef>
              <c:f>Sheet1!$C$133:$C$135</c:f>
              <c:numCache>
                <c:formatCode>General</c:formatCode>
                <c:ptCount val="3"/>
                <c:pt idx="0">
                  <c:v>57</c:v>
                </c:pt>
                <c:pt idx="1">
                  <c:v>47</c:v>
                </c:pt>
                <c:pt idx="2">
                  <c:v>33</c:v>
                </c:pt>
              </c:numCache>
            </c:numRef>
          </c:val>
        </c:ser>
        <c:dLbls>
          <c:showLegendKey val="0"/>
          <c:showVal val="0"/>
          <c:showCatName val="0"/>
          <c:showSerName val="0"/>
          <c:showPercent val="0"/>
          <c:showBubbleSize val="0"/>
        </c:dLbls>
        <c:gapWidth val="150"/>
        <c:axId val="288070656"/>
        <c:axId val="288449280"/>
      </c:barChart>
      <c:catAx>
        <c:axId val="288070656"/>
        <c:scaling>
          <c:orientation val="minMax"/>
        </c:scaling>
        <c:delete val="0"/>
        <c:axPos val="b"/>
        <c:majorTickMark val="out"/>
        <c:minorTickMark val="none"/>
        <c:tickLblPos val="nextTo"/>
        <c:crossAx val="288449280"/>
        <c:crosses val="autoZero"/>
        <c:auto val="1"/>
        <c:lblAlgn val="ctr"/>
        <c:lblOffset val="100"/>
        <c:noMultiLvlLbl val="0"/>
      </c:catAx>
      <c:valAx>
        <c:axId val="288449280"/>
        <c:scaling>
          <c:orientation val="minMax"/>
        </c:scaling>
        <c:delete val="0"/>
        <c:axPos val="l"/>
        <c:majorGridlines/>
        <c:numFmt formatCode="General" sourceLinked="1"/>
        <c:majorTickMark val="out"/>
        <c:minorTickMark val="none"/>
        <c:tickLblPos val="nextTo"/>
        <c:crossAx val="28807065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Sheet1!$B$140</c:f>
          <c:strCache>
            <c:ptCount val="1"/>
            <c:pt idx="0">
              <c:v>Prop. Mode 1 + 2</c:v>
            </c:pt>
          </c:strCache>
        </c:strRef>
      </c:tx>
      <c:layout/>
      <c:overlay val="0"/>
      <c:txPr>
        <a:bodyPr/>
        <a:lstStyle/>
        <a:p>
          <a:pPr>
            <a:defRPr sz="1200"/>
          </a:pPr>
          <a:endParaRPr lang="en-US"/>
        </a:p>
      </c:txPr>
    </c:title>
    <c:autoTitleDeleted val="0"/>
    <c:plotArea>
      <c:layout/>
      <c:barChart>
        <c:barDir val="col"/>
        <c:grouping val="clustered"/>
        <c:varyColors val="0"/>
        <c:ser>
          <c:idx val="0"/>
          <c:order val="0"/>
          <c:invertIfNegative val="0"/>
          <c:cat>
            <c:strRef>
              <c:f>Sheet1!$B$141:$B$142</c:f>
              <c:strCache>
                <c:ptCount val="2"/>
                <c:pt idx="0">
                  <c:v>A</c:v>
                </c:pt>
                <c:pt idx="1">
                  <c:v>N</c:v>
                </c:pt>
              </c:strCache>
            </c:strRef>
          </c:cat>
          <c:val>
            <c:numRef>
              <c:f>Sheet1!$C$141:$C$142</c:f>
              <c:numCache>
                <c:formatCode>General</c:formatCode>
                <c:ptCount val="2"/>
                <c:pt idx="0">
                  <c:v>86</c:v>
                </c:pt>
                <c:pt idx="1">
                  <c:v>33</c:v>
                </c:pt>
              </c:numCache>
            </c:numRef>
          </c:val>
        </c:ser>
        <c:dLbls>
          <c:showLegendKey val="0"/>
          <c:showVal val="0"/>
          <c:showCatName val="0"/>
          <c:showSerName val="0"/>
          <c:showPercent val="0"/>
          <c:showBubbleSize val="0"/>
        </c:dLbls>
        <c:gapWidth val="150"/>
        <c:axId val="288477568"/>
        <c:axId val="288479104"/>
      </c:barChart>
      <c:catAx>
        <c:axId val="288477568"/>
        <c:scaling>
          <c:orientation val="minMax"/>
        </c:scaling>
        <c:delete val="0"/>
        <c:axPos val="b"/>
        <c:majorTickMark val="out"/>
        <c:minorTickMark val="none"/>
        <c:tickLblPos val="nextTo"/>
        <c:crossAx val="288479104"/>
        <c:crosses val="autoZero"/>
        <c:auto val="1"/>
        <c:lblAlgn val="ctr"/>
        <c:lblOffset val="100"/>
        <c:noMultiLvlLbl val="0"/>
      </c:catAx>
      <c:valAx>
        <c:axId val="288479104"/>
        <c:scaling>
          <c:orientation val="minMax"/>
        </c:scaling>
        <c:delete val="0"/>
        <c:axPos val="l"/>
        <c:majorGridlines/>
        <c:numFmt formatCode="General" sourceLinked="1"/>
        <c:majorTickMark val="out"/>
        <c:minorTickMark val="none"/>
        <c:tickLblPos val="nextTo"/>
        <c:crossAx val="28847756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Sheet1!$B$147</c:f>
          <c:strCache>
            <c:ptCount val="1"/>
            <c:pt idx="0">
              <c:v>Specif. 1 + 2</c:v>
            </c:pt>
          </c:strCache>
        </c:strRef>
      </c:tx>
      <c:layout/>
      <c:overlay val="0"/>
      <c:txPr>
        <a:bodyPr/>
        <a:lstStyle/>
        <a:p>
          <a:pPr>
            <a:defRPr sz="1200"/>
          </a:pPr>
          <a:endParaRPr lang="en-US"/>
        </a:p>
      </c:txPr>
    </c:title>
    <c:autoTitleDeleted val="0"/>
    <c:plotArea>
      <c:layout/>
      <c:barChart>
        <c:barDir val="col"/>
        <c:grouping val="clustered"/>
        <c:varyColors val="0"/>
        <c:ser>
          <c:idx val="0"/>
          <c:order val="0"/>
          <c:invertIfNegative val="0"/>
          <c:cat>
            <c:strRef>
              <c:f>Sheet1!$B$148:$B$149</c:f>
              <c:strCache>
                <c:ptCount val="2"/>
                <c:pt idx="0">
                  <c:v>G</c:v>
                </c:pt>
                <c:pt idx="1">
                  <c:v>E</c:v>
                </c:pt>
              </c:strCache>
            </c:strRef>
          </c:cat>
          <c:val>
            <c:numRef>
              <c:f>Sheet1!$C$148:$C$149</c:f>
              <c:numCache>
                <c:formatCode>General</c:formatCode>
                <c:ptCount val="2"/>
                <c:pt idx="0">
                  <c:v>84</c:v>
                </c:pt>
                <c:pt idx="1">
                  <c:v>38</c:v>
                </c:pt>
              </c:numCache>
            </c:numRef>
          </c:val>
        </c:ser>
        <c:dLbls>
          <c:showLegendKey val="0"/>
          <c:showVal val="0"/>
          <c:showCatName val="0"/>
          <c:showSerName val="0"/>
          <c:showPercent val="0"/>
          <c:showBubbleSize val="0"/>
        </c:dLbls>
        <c:gapWidth val="150"/>
        <c:axId val="333862400"/>
        <c:axId val="333863936"/>
      </c:barChart>
      <c:catAx>
        <c:axId val="333862400"/>
        <c:scaling>
          <c:orientation val="minMax"/>
        </c:scaling>
        <c:delete val="0"/>
        <c:axPos val="b"/>
        <c:majorTickMark val="out"/>
        <c:minorTickMark val="none"/>
        <c:tickLblPos val="nextTo"/>
        <c:crossAx val="333863936"/>
        <c:crosses val="autoZero"/>
        <c:auto val="1"/>
        <c:lblAlgn val="ctr"/>
        <c:lblOffset val="100"/>
        <c:noMultiLvlLbl val="0"/>
      </c:catAx>
      <c:valAx>
        <c:axId val="333863936"/>
        <c:scaling>
          <c:orientation val="minMax"/>
        </c:scaling>
        <c:delete val="0"/>
        <c:axPos val="l"/>
        <c:majorGridlines/>
        <c:numFmt formatCode="General" sourceLinked="1"/>
        <c:majorTickMark val="out"/>
        <c:minorTickMark val="none"/>
        <c:tickLblPos val="nextTo"/>
        <c:crossAx val="33386240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cat>
            <c:strRef>
              <c:f>Sheet1!$I$150:$I$154</c:f>
              <c:strCache>
                <c:ptCount val="5"/>
                <c:pt idx="0">
                  <c:v>PNG</c:v>
                </c:pt>
                <c:pt idx="1">
                  <c:v>SNG</c:v>
                </c:pt>
                <c:pt idx="2">
                  <c:v>SAG</c:v>
                </c:pt>
                <c:pt idx="3">
                  <c:v>SAE</c:v>
                </c:pt>
                <c:pt idx="4">
                  <c:v>WAG</c:v>
                </c:pt>
              </c:strCache>
            </c:strRef>
          </c:cat>
          <c:val>
            <c:numRef>
              <c:f>Sheet1!$J$150:$J$154</c:f>
              <c:numCache>
                <c:formatCode>General</c:formatCode>
                <c:ptCount val="5"/>
                <c:pt idx="0">
                  <c:v>10</c:v>
                </c:pt>
                <c:pt idx="1">
                  <c:v>11</c:v>
                </c:pt>
                <c:pt idx="2">
                  <c:v>12</c:v>
                </c:pt>
                <c:pt idx="3">
                  <c:v>15</c:v>
                </c:pt>
                <c:pt idx="4">
                  <c:v>24</c:v>
                </c:pt>
              </c:numCache>
            </c:numRef>
          </c:val>
        </c:ser>
        <c:dLbls>
          <c:showLegendKey val="0"/>
          <c:showVal val="0"/>
          <c:showCatName val="0"/>
          <c:showSerName val="0"/>
          <c:showPercent val="0"/>
          <c:showBubbleSize val="0"/>
        </c:dLbls>
        <c:gapWidth val="150"/>
        <c:axId val="333894016"/>
        <c:axId val="333895552"/>
      </c:barChart>
      <c:catAx>
        <c:axId val="333894016"/>
        <c:scaling>
          <c:orientation val="minMax"/>
        </c:scaling>
        <c:delete val="0"/>
        <c:axPos val="l"/>
        <c:majorTickMark val="out"/>
        <c:minorTickMark val="none"/>
        <c:tickLblPos val="nextTo"/>
        <c:crossAx val="333895552"/>
        <c:crosses val="autoZero"/>
        <c:auto val="1"/>
        <c:lblAlgn val="ctr"/>
        <c:lblOffset val="100"/>
        <c:noMultiLvlLbl val="0"/>
      </c:catAx>
      <c:valAx>
        <c:axId val="333895552"/>
        <c:scaling>
          <c:orientation val="minMax"/>
        </c:scaling>
        <c:delete val="0"/>
        <c:axPos val="b"/>
        <c:majorGridlines/>
        <c:numFmt formatCode="General" sourceLinked="1"/>
        <c:majorTickMark val="out"/>
        <c:minorTickMark val="none"/>
        <c:tickLblPos val="nextTo"/>
        <c:crossAx val="333894016"/>
        <c:crosses val="autoZero"/>
        <c:crossBetween val="between"/>
      </c:valAx>
    </c:plotArea>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g"/></Relationships>
</file>

<file path=ppt/diagrams/_rels/data3.xml.rels><?xml version="1.0" encoding="UTF-8" standalone="yes"?>
<Relationships xmlns="http://schemas.openxmlformats.org/package/2006/relationships"><Relationship Id="rId1" Type="http://schemas.openxmlformats.org/officeDocument/2006/relationships/image" Target="../media/image10.png"/></Relationships>
</file>

<file path=ppt/diagrams/_rels/data22.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F96B98-95DC-4FC7-B210-E5F5354C93BE}"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D9747C57-54C0-45E1-8C91-0E12730DEAC1}">
      <dgm:prSet phldrT="[Text]"/>
      <dgm:spPr/>
      <dgm:t>
        <a:bodyPr/>
        <a:lstStyle/>
        <a:p>
          <a:r>
            <a:rPr lang="en-IE" dirty="0" smtClean="0"/>
            <a:t>Engagement 1 - task</a:t>
          </a:r>
          <a:endParaRPr lang="en-IE" dirty="0"/>
        </a:p>
      </dgm:t>
    </dgm:pt>
    <dgm:pt modelId="{3872CB82-6EC0-40B3-B662-D539E92CC0BC}" type="parTrans" cxnId="{2C022290-063F-44E2-801E-7442187214AA}">
      <dgm:prSet/>
      <dgm:spPr/>
      <dgm:t>
        <a:bodyPr/>
        <a:lstStyle/>
        <a:p>
          <a:endParaRPr lang="en-IE"/>
        </a:p>
      </dgm:t>
    </dgm:pt>
    <dgm:pt modelId="{818192BA-1C06-4582-A52E-F788BE9521F2}" type="sibTrans" cxnId="{2C022290-063F-44E2-801E-7442187214AA}">
      <dgm:prSet/>
      <dgm:spPr/>
      <dgm:t>
        <a:bodyPr/>
        <a:lstStyle/>
        <a:p>
          <a:endParaRPr lang="en-IE"/>
        </a:p>
      </dgm:t>
    </dgm:pt>
    <dgm:pt modelId="{5281D787-D597-4E46-B95D-B6B9C8A2C56F}">
      <dgm:prSet phldrT="[Text]"/>
      <dgm:spPr/>
      <dgm:t>
        <a:bodyPr/>
        <a:lstStyle/>
        <a:p>
          <a:r>
            <a:rPr lang="en-IE" dirty="0" smtClean="0"/>
            <a:t>Engagement 2 - topic</a:t>
          </a:r>
          <a:endParaRPr lang="en-IE" dirty="0"/>
        </a:p>
      </dgm:t>
    </dgm:pt>
    <dgm:pt modelId="{1AD61C14-544F-44C8-A4A9-DB19F6A348A4}" type="parTrans" cxnId="{8CFA2213-20C2-4B25-80BD-3666281B7514}">
      <dgm:prSet/>
      <dgm:spPr/>
      <dgm:t>
        <a:bodyPr/>
        <a:lstStyle/>
        <a:p>
          <a:endParaRPr lang="en-IE"/>
        </a:p>
      </dgm:t>
    </dgm:pt>
    <dgm:pt modelId="{F0EDEA9A-4E2C-4233-BCA0-D4444C7AC87D}" type="sibTrans" cxnId="{8CFA2213-20C2-4B25-80BD-3666281B7514}">
      <dgm:prSet/>
      <dgm:spPr/>
      <dgm:t>
        <a:bodyPr/>
        <a:lstStyle/>
        <a:p>
          <a:endParaRPr lang="en-IE"/>
        </a:p>
      </dgm:t>
    </dgm:pt>
    <dgm:pt modelId="{B0B691D9-959E-446A-A425-86B93E728ECE}">
      <dgm:prSet phldrT="[Text]"/>
      <dgm:spPr/>
      <dgm:t>
        <a:bodyPr/>
        <a:lstStyle/>
        <a:p>
          <a:r>
            <a:rPr lang="en-IE" dirty="0" smtClean="0"/>
            <a:t>Engagement 3 - interpersonal</a:t>
          </a:r>
          <a:endParaRPr lang="en-IE" dirty="0"/>
        </a:p>
      </dgm:t>
    </dgm:pt>
    <dgm:pt modelId="{E303093D-69E7-4353-92E2-C3F1EF722F78}" type="parTrans" cxnId="{EB6CDADF-ED64-47ED-9BA9-72514266CAA8}">
      <dgm:prSet/>
      <dgm:spPr/>
      <dgm:t>
        <a:bodyPr/>
        <a:lstStyle/>
        <a:p>
          <a:endParaRPr lang="en-IE"/>
        </a:p>
      </dgm:t>
    </dgm:pt>
    <dgm:pt modelId="{DC683730-3601-4F6A-AA48-D75C9A4EB6FC}" type="sibTrans" cxnId="{EB6CDADF-ED64-47ED-9BA9-72514266CAA8}">
      <dgm:prSet/>
      <dgm:spPr/>
      <dgm:t>
        <a:bodyPr/>
        <a:lstStyle/>
        <a:p>
          <a:endParaRPr lang="en-IE"/>
        </a:p>
      </dgm:t>
    </dgm:pt>
    <dgm:pt modelId="{EBC125E4-7530-476C-B146-B12DDF6BAF02}">
      <dgm:prSet/>
      <dgm:spPr/>
      <dgm:t>
        <a:bodyPr/>
        <a:lstStyle/>
        <a:p>
          <a:endParaRPr lang="en-IE" dirty="0"/>
        </a:p>
      </dgm:t>
    </dgm:pt>
    <dgm:pt modelId="{8AFFE29C-4973-4464-BDDA-A4896C84F1E0}" type="parTrans" cxnId="{B72231B6-24BD-40CA-9ED9-D3F09E2D5474}">
      <dgm:prSet/>
      <dgm:spPr/>
      <dgm:t>
        <a:bodyPr/>
        <a:lstStyle/>
        <a:p>
          <a:endParaRPr lang="en-IE"/>
        </a:p>
      </dgm:t>
    </dgm:pt>
    <dgm:pt modelId="{12483EC2-AC79-4F57-93F8-8C2B1BDE1B54}" type="sibTrans" cxnId="{B72231B6-24BD-40CA-9ED9-D3F09E2D5474}">
      <dgm:prSet/>
      <dgm:spPr/>
      <dgm:t>
        <a:bodyPr/>
        <a:lstStyle/>
        <a:p>
          <a:endParaRPr lang="en-IE"/>
        </a:p>
      </dgm:t>
    </dgm:pt>
    <dgm:pt modelId="{FC035B7D-926A-40E0-879E-8A8289EB1F43}" type="pres">
      <dgm:prSet presAssocID="{41F96B98-95DC-4FC7-B210-E5F5354C93BE}" presName="linearFlow" presStyleCnt="0">
        <dgm:presLayoutVars>
          <dgm:dir/>
          <dgm:resizeHandles val="exact"/>
        </dgm:presLayoutVars>
      </dgm:prSet>
      <dgm:spPr/>
    </dgm:pt>
    <dgm:pt modelId="{1A62BCF1-AA0D-43F1-A08C-D44B9E07932F}" type="pres">
      <dgm:prSet presAssocID="{D9747C57-54C0-45E1-8C91-0E12730DEAC1}" presName="comp" presStyleCnt="0"/>
      <dgm:spPr/>
    </dgm:pt>
    <dgm:pt modelId="{3AB781A0-8938-4782-9744-E648B1635D29}" type="pres">
      <dgm:prSet presAssocID="{D9747C57-54C0-45E1-8C91-0E12730DEAC1}" presName="rect2" presStyleLbl="node1" presStyleIdx="0" presStyleCnt="3">
        <dgm:presLayoutVars>
          <dgm:bulletEnabled val="1"/>
        </dgm:presLayoutVars>
      </dgm:prSet>
      <dgm:spPr/>
      <dgm:t>
        <a:bodyPr/>
        <a:lstStyle/>
        <a:p>
          <a:endParaRPr lang="en-IE"/>
        </a:p>
      </dgm:t>
    </dgm:pt>
    <dgm:pt modelId="{A8719FB2-6431-428B-A266-D684BEA215D5}" type="pres">
      <dgm:prSet presAssocID="{D9747C57-54C0-45E1-8C91-0E12730DEAC1}" presName="rect1" presStyleLbl="ln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pt>
    <dgm:pt modelId="{30D818CB-1F65-4545-9EC2-4A4E102EC116}" type="pres">
      <dgm:prSet presAssocID="{818192BA-1C06-4582-A52E-F788BE9521F2}" presName="sibTrans" presStyleCnt="0"/>
      <dgm:spPr/>
    </dgm:pt>
    <dgm:pt modelId="{DEE1FEA1-BB99-438C-A64B-482A7097A840}" type="pres">
      <dgm:prSet presAssocID="{5281D787-D597-4E46-B95D-B6B9C8A2C56F}" presName="comp" presStyleCnt="0"/>
      <dgm:spPr/>
    </dgm:pt>
    <dgm:pt modelId="{7D120C75-BC74-415C-9CF2-622630F2FE02}" type="pres">
      <dgm:prSet presAssocID="{5281D787-D597-4E46-B95D-B6B9C8A2C56F}" presName="rect2" presStyleLbl="node1" presStyleIdx="1" presStyleCnt="3">
        <dgm:presLayoutVars>
          <dgm:bulletEnabled val="1"/>
        </dgm:presLayoutVars>
      </dgm:prSet>
      <dgm:spPr/>
      <dgm:t>
        <a:bodyPr/>
        <a:lstStyle/>
        <a:p>
          <a:endParaRPr lang="en-IE"/>
        </a:p>
      </dgm:t>
    </dgm:pt>
    <dgm:pt modelId="{8A6DD0B4-BA20-4C23-B173-4B3479A976BC}" type="pres">
      <dgm:prSet presAssocID="{5281D787-D597-4E46-B95D-B6B9C8A2C56F}" presName="rect1" presStyleLbl="ln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1000" r="-31000"/>
          </a:stretch>
        </a:blipFill>
      </dgm:spPr>
    </dgm:pt>
    <dgm:pt modelId="{F2A54500-AC45-4B3E-931F-57938850B3EE}" type="pres">
      <dgm:prSet presAssocID="{F0EDEA9A-4E2C-4233-BCA0-D4444C7AC87D}" presName="sibTrans" presStyleCnt="0"/>
      <dgm:spPr/>
    </dgm:pt>
    <dgm:pt modelId="{4CAA7536-942E-473E-A629-84DB88EC0D06}" type="pres">
      <dgm:prSet presAssocID="{B0B691D9-959E-446A-A425-86B93E728ECE}" presName="comp" presStyleCnt="0"/>
      <dgm:spPr/>
    </dgm:pt>
    <dgm:pt modelId="{2D49711B-B2C7-42F0-945C-1BC3958D3C0A}" type="pres">
      <dgm:prSet presAssocID="{B0B691D9-959E-446A-A425-86B93E728ECE}" presName="rect2" presStyleLbl="node1" presStyleIdx="2" presStyleCnt="3">
        <dgm:presLayoutVars>
          <dgm:bulletEnabled val="1"/>
        </dgm:presLayoutVars>
      </dgm:prSet>
      <dgm:spPr/>
      <dgm:t>
        <a:bodyPr/>
        <a:lstStyle/>
        <a:p>
          <a:endParaRPr lang="en-IE"/>
        </a:p>
      </dgm:t>
    </dgm:pt>
    <dgm:pt modelId="{3AA0FB95-06E6-4090-AD36-66E5B7A0C8BC}" type="pres">
      <dgm:prSet presAssocID="{B0B691D9-959E-446A-A425-86B93E728ECE}" presName="rect1" presStyleLbl="ln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pt>
  </dgm:ptLst>
  <dgm:cxnLst>
    <dgm:cxn modelId="{6DBFB52B-C6D5-481C-93A6-418B43D97743}" type="presOf" srcId="{41F96B98-95DC-4FC7-B210-E5F5354C93BE}" destId="{FC035B7D-926A-40E0-879E-8A8289EB1F43}" srcOrd="0" destOrd="0" presId="urn:microsoft.com/office/officeart/2008/layout/AlternatingPictureBlocks"/>
    <dgm:cxn modelId="{8CFA2213-20C2-4B25-80BD-3666281B7514}" srcId="{41F96B98-95DC-4FC7-B210-E5F5354C93BE}" destId="{5281D787-D597-4E46-B95D-B6B9C8A2C56F}" srcOrd="1" destOrd="0" parTransId="{1AD61C14-544F-44C8-A4A9-DB19F6A348A4}" sibTransId="{F0EDEA9A-4E2C-4233-BCA0-D4444C7AC87D}"/>
    <dgm:cxn modelId="{B72231B6-24BD-40CA-9ED9-D3F09E2D5474}" srcId="{D9747C57-54C0-45E1-8C91-0E12730DEAC1}" destId="{EBC125E4-7530-476C-B146-B12DDF6BAF02}" srcOrd="0" destOrd="0" parTransId="{8AFFE29C-4973-4464-BDDA-A4896C84F1E0}" sibTransId="{12483EC2-AC79-4F57-93F8-8C2B1BDE1B54}"/>
    <dgm:cxn modelId="{9EB72005-50C9-43DF-93A5-9A6AE8C085E1}" type="presOf" srcId="{EBC125E4-7530-476C-B146-B12DDF6BAF02}" destId="{3AB781A0-8938-4782-9744-E648B1635D29}" srcOrd="0" destOrd="1" presId="urn:microsoft.com/office/officeart/2008/layout/AlternatingPictureBlocks"/>
    <dgm:cxn modelId="{0AABCBF7-89AF-4298-A3AC-00E25C588C56}" type="presOf" srcId="{D9747C57-54C0-45E1-8C91-0E12730DEAC1}" destId="{3AB781A0-8938-4782-9744-E648B1635D29}" srcOrd="0" destOrd="0" presId="urn:microsoft.com/office/officeart/2008/layout/AlternatingPictureBlocks"/>
    <dgm:cxn modelId="{EB6CDADF-ED64-47ED-9BA9-72514266CAA8}" srcId="{41F96B98-95DC-4FC7-B210-E5F5354C93BE}" destId="{B0B691D9-959E-446A-A425-86B93E728ECE}" srcOrd="2" destOrd="0" parTransId="{E303093D-69E7-4353-92E2-C3F1EF722F78}" sibTransId="{DC683730-3601-4F6A-AA48-D75C9A4EB6FC}"/>
    <dgm:cxn modelId="{2C022290-063F-44E2-801E-7442187214AA}" srcId="{41F96B98-95DC-4FC7-B210-E5F5354C93BE}" destId="{D9747C57-54C0-45E1-8C91-0E12730DEAC1}" srcOrd="0" destOrd="0" parTransId="{3872CB82-6EC0-40B3-B662-D539E92CC0BC}" sibTransId="{818192BA-1C06-4582-A52E-F788BE9521F2}"/>
    <dgm:cxn modelId="{452806E0-BB62-45C9-AC3B-2D78DA7BFA44}" type="presOf" srcId="{5281D787-D597-4E46-B95D-B6B9C8A2C56F}" destId="{7D120C75-BC74-415C-9CF2-622630F2FE02}" srcOrd="0" destOrd="0" presId="urn:microsoft.com/office/officeart/2008/layout/AlternatingPictureBlocks"/>
    <dgm:cxn modelId="{436FCCC4-72F4-4304-8741-48A313547F5C}" type="presOf" srcId="{B0B691D9-959E-446A-A425-86B93E728ECE}" destId="{2D49711B-B2C7-42F0-945C-1BC3958D3C0A}" srcOrd="0" destOrd="0" presId="urn:microsoft.com/office/officeart/2008/layout/AlternatingPictureBlocks"/>
    <dgm:cxn modelId="{D4479084-9ABF-4370-ACF5-D9AF30AF3448}" type="presParOf" srcId="{FC035B7D-926A-40E0-879E-8A8289EB1F43}" destId="{1A62BCF1-AA0D-43F1-A08C-D44B9E07932F}" srcOrd="0" destOrd="0" presId="urn:microsoft.com/office/officeart/2008/layout/AlternatingPictureBlocks"/>
    <dgm:cxn modelId="{FD630A73-CB38-4BE5-B59E-855C96B73164}" type="presParOf" srcId="{1A62BCF1-AA0D-43F1-A08C-D44B9E07932F}" destId="{3AB781A0-8938-4782-9744-E648B1635D29}" srcOrd="0" destOrd="0" presId="urn:microsoft.com/office/officeart/2008/layout/AlternatingPictureBlocks"/>
    <dgm:cxn modelId="{D7C3212D-1300-42F4-9E0E-C02C4A473BE4}" type="presParOf" srcId="{1A62BCF1-AA0D-43F1-A08C-D44B9E07932F}" destId="{A8719FB2-6431-428B-A266-D684BEA215D5}" srcOrd="1" destOrd="0" presId="urn:microsoft.com/office/officeart/2008/layout/AlternatingPictureBlocks"/>
    <dgm:cxn modelId="{60ED2F11-69E0-4124-8FCB-8B6B54B3D986}" type="presParOf" srcId="{FC035B7D-926A-40E0-879E-8A8289EB1F43}" destId="{30D818CB-1F65-4545-9EC2-4A4E102EC116}" srcOrd="1" destOrd="0" presId="urn:microsoft.com/office/officeart/2008/layout/AlternatingPictureBlocks"/>
    <dgm:cxn modelId="{CAB72294-7048-45C1-B0C5-A8180F95E203}" type="presParOf" srcId="{FC035B7D-926A-40E0-879E-8A8289EB1F43}" destId="{DEE1FEA1-BB99-438C-A64B-482A7097A840}" srcOrd="2" destOrd="0" presId="urn:microsoft.com/office/officeart/2008/layout/AlternatingPictureBlocks"/>
    <dgm:cxn modelId="{3338FE22-F76E-48FE-A26E-F77FFD39E7B0}" type="presParOf" srcId="{DEE1FEA1-BB99-438C-A64B-482A7097A840}" destId="{7D120C75-BC74-415C-9CF2-622630F2FE02}" srcOrd="0" destOrd="0" presId="urn:microsoft.com/office/officeart/2008/layout/AlternatingPictureBlocks"/>
    <dgm:cxn modelId="{91FF144F-B470-4342-8680-E50A790D0D74}" type="presParOf" srcId="{DEE1FEA1-BB99-438C-A64B-482A7097A840}" destId="{8A6DD0B4-BA20-4C23-B173-4B3479A976BC}" srcOrd="1" destOrd="0" presId="urn:microsoft.com/office/officeart/2008/layout/AlternatingPictureBlocks"/>
    <dgm:cxn modelId="{256BF633-5025-4EA3-89CC-CF55655C7167}" type="presParOf" srcId="{FC035B7D-926A-40E0-879E-8A8289EB1F43}" destId="{F2A54500-AC45-4B3E-931F-57938850B3EE}" srcOrd="3" destOrd="0" presId="urn:microsoft.com/office/officeart/2008/layout/AlternatingPictureBlocks"/>
    <dgm:cxn modelId="{E6EF725F-D118-44F2-8339-CF6BB009CC4D}" type="presParOf" srcId="{FC035B7D-926A-40E0-879E-8A8289EB1F43}" destId="{4CAA7536-942E-473E-A629-84DB88EC0D06}" srcOrd="4" destOrd="0" presId="urn:microsoft.com/office/officeart/2008/layout/AlternatingPictureBlocks"/>
    <dgm:cxn modelId="{7769FFFB-8C2E-46E9-9868-53E1E011AD92}" type="presParOf" srcId="{4CAA7536-942E-473E-A629-84DB88EC0D06}" destId="{2D49711B-B2C7-42F0-945C-1BC3958D3C0A}" srcOrd="0" destOrd="0" presId="urn:microsoft.com/office/officeart/2008/layout/AlternatingPictureBlocks"/>
    <dgm:cxn modelId="{0A760354-2F9B-4C3A-A27A-188EDB5A2AA7}" type="presParOf" srcId="{4CAA7536-942E-473E-A629-84DB88EC0D06}" destId="{3AA0FB95-06E6-4090-AD36-66E5B7A0C8BC}"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58A1D5-EF04-48EE-AFFD-2AE6B3C6C319}" type="doc">
      <dgm:prSet loTypeId="urn:microsoft.com/office/officeart/2005/8/layout/hierarchy6" loCatId="hierarchy" qsTypeId="urn:microsoft.com/office/officeart/2005/8/quickstyle/simple1" qsCatId="simple" csTypeId="urn:microsoft.com/office/officeart/2005/8/colors/accent0_1" csCatId="mainScheme" phldr="1"/>
      <dgm:spPr/>
      <dgm:t>
        <a:bodyPr/>
        <a:lstStyle/>
        <a:p>
          <a:endParaRPr lang="en-IE"/>
        </a:p>
      </dgm:t>
    </dgm:pt>
    <dgm:pt modelId="{4E6B0A75-34DF-418D-B6A9-BA5066A30BC0}">
      <dgm:prSet phldrT="[Text]"/>
      <dgm:spPr/>
      <dgm:t>
        <a:bodyPr/>
        <a:lstStyle/>
        <a:p>
          <a:r>
            <a:rPr lang="en-IE" dirty="0" smtClean="0"/>
            <a:t>Discussion Task</a:t>
          </a:r>
          <a:endParaRPr lang="en-IE" dirty="0"/>
        </a:p>
      </dgm:t>
    </dgm:pt>
    <dgm:pt modelId="{C08F275F-4A13-4CC7-B4A9-386318ECE940}" type="parTrans" cxnId="{3C6AD245-0908-46B1-A0C4-3FD8314BD638}">
      <dgm:prSet/>
      <dgm:spPr/>
      <dgm:t>
        <a:bodyPr/>
        <a:lstStyle/>
        <a:p>
          <a:endParaRPr lang="en-IE"/>
        </a:p>
      </dgm:t>
    </dgm:pt>
    <dgm:pt modelId="{8D7C47DD-3DCD-4670-B73F-7AA42F9DBC6E}" type="sibTrans" cxnId="{3C6AD245-0908-46B1-A0C4-3FD8314BD638}">
      <dgm:prSet/>
      <dgm:spPr/>
      <dgm:t>
        <a:bodyPr/>
        <a:lstStyle/>
        <a:p>
          <a:endParaRPr lang="en-IE"/>
        </a:p>
      </dgm:t>
    </dgm:pt>
    <dgm:pt modelId="{267D64B8-B60B-4A66-9F0C-D88ED67BED36}">
      <dgm:prSet phldrT="[Text]"/>
      <dgm:spPr/>
      <dgm:t>
        <a:bodyPr/>
        <a:lstStyle/>
        <a:p>
          <a:r>
            <a:rPr lang="en-IE" dirty="0" smtClean="0"/>
            <a:t>Topic engagement</a:t>
          </a:r>
          <a:endParaRPr lang="en-IE" dirty="0"/>
        </a:p>
      </dgm:t>
    </dgm:pt>
    <dgm:pt modelId="{4CF975E1-60A9-425E-A9B5-DB795CCE04D3}" type="parTrans" cxnId="{0AA645A0-64CE-47B3-9D69-402BA2443E4A}">
      <dgm:prSet/>
      <dgm:spPr/>
      <dgm:t>
        <a:bodyPr/>
        <a:lstStyle/>
        <a:p>
          <a:endParaRPr lang="en-IE"/>
        </a:p>
      </dgm:t>
    </dgm:pt>
    <dgm:pt modelId="{9BE575FB-6810-4D4E-8637-299182010A7D}" type="sibTrans" cxnId="{0AA645A0-64CE-47B3-9D69-402BA2443E4A}">
      <dgm:prSet/>
      <dgm:spPr/>
      <dgm:t>
        <a:bodyPr/>
        <a:lstStyle/>
        <a:p>
          <a:endParaRPr lang="en-IE"/>
        </a:p>
      </dgm:t>
    </dgm:pt>
    <dgm:pt modelId="{D8A2E264-FCD1-4C75-8256-B2C3F367CBBE}">
      <dgm:prSet phldrT="[Text]"/>
      <dgm:spPr/>
      <dgm:t>
        <a:bodyPr/>
        <a:lstStyle/>
        <a:p>
          <a:r>
            <a:rPr lang="en-IE" dirty="0" smtClean="0"/>
            <a:t>Interpersonal engagement</a:t>
          </a:r>
          <a:endParaRPr lang="en-IE" dirty="0"/>
        </a:p>
      </dgm:t>
    </dgm:pt>
    <dgm:pt modelId="{C2669822-C135-4401-97BA-D0CCD8AA44CF}" type="parTrans" cxnId="{505A6F92-153D-495F-955B-C8C34E04ACC6}">
      <dgm:prSet/>
      <dgm:spPr/>
      <dgm:t>
        <a:bodyPr/>
        <a:lstStyle/>
        <a:p>
          <a:endParaRPr lang="en-IE"/>
        </a:p>
      </dgm:t>
    </dgm:pt>
    <dgm:pt modelId="{AE7D1D74-3667-4D64-A41B-9E6D6CB73613}" type="sibTrans" cxnId="{505A6F92-153D-495F-955B-C8C34E04ACC6}">
      <dgm:prSet/>
      <dgm:spPr/>
      <dgm:t>
        <a:bodyPr/>
        <a:lstStyle/>
        <a:p>
          <a:endParaRPr lang="en-IE"/>
        </a:p>
      </dgm:t>
    </dgm:pt>
    <dgm:pt modelId="{4D35ECE4-5EA8-46B1-B72E-1AA19B904C43}" type="pres">
      <dgm:prSet presAssocID="{6A58A1D5-EF04-48EE-AFFD-2AE6B3C6C319}" presName="mainComposite" presStyleCnt="0">
        <dgm:presLayoutVars>
          <dgm:chPref val="1"/>
          <dgm:dir/>
          <dgm:animOne val="branch"/>
          <dgm:animLvl val="lvl"/>
          <dgm:resizeHandles val="exact"/>
        </dgm:presLayoutVars>
      </dgm:prSet>
      <dgm:spPr/>
      <dgm:t>
        <a:bodyPr/>
        <a:lstStyle/>
        <a:p>
          <a:endParaRPr lang="en-IE"/>
        </a:p>
      </dgm:t>
    </dgm:pt>
    <dgm:pt modelId="{1F1DF97B-90CB-4058-95CD-5DFAFED22FAF}" type="pres">
      <dgm:prSet presAssocID="{6A58A1D5-EF04-48EE-AFFD-2AE6B3C6C319}" presName="hierFlow" presStyleCnt="0"/>
      <dgm:spPr/>
    </dgm:pt>
    <dgm:pt modelId="{9F896FF7-8480-489E-81EB-E2F3DD40A091}" type="pres">
      <dgm:prSet presAssocID="{6A58A1D5-EF04-48EE-AFFD-2AE6B3C6C319}" presName="hierChild1" presStyleCnt="0">
        <dgm:presLayoutVars>
          <dgm:chPref val="1"/>
          <dgm:animOne val="branch"/>
          <dgm:animLvl val="lvl"/>
        </dgm:presLayoutVars>
      </dgm:prSet>
      <dgm:spPr/>
    </dgm:pt>
    <dgm:pt modelId="{11229CB6-0D29-4CDA-A137-80A7D2E31160}" type="pres">
      <dgm:prSet presAssocID="{4E6B0A75-34DF-418D-B6A9-BA5066A30BC0}" presName="Name14" presStyleCnt="0"/>
      <dgm:spPr/>
    </dgm:pt>
    <dgm:pt modelId="{EC5512B4-EF8B-469A-B772-DCBEE0EB6AD5}" type="pres">
      <dgm:prSet presAssocID="{4E6B0A75-34DF-418D-B6A9-BA5066A30BC0}" presName="level1Shape" presStyleLbl="node0" presStyleIdx="0" presStyleCnt="1">
        <dgm:presLayoutVars>
          <dgm:chPref val="3"/>
        </dgm:presLayoutVars>
      </dgm:prSet>
      <dgm:spPr/>
      <dgm:t>
        <a:bodyPr/>
        <a:lstStyle/>
        <a:p>
          <a:endParaRPr lang="en-IE"/>
        </a:p>
      </dgm:t>
    </dgm:pt>
    <dgm:pt modelId="{8AE456AB-5A36-4171-B748-F90E72E9288A}" type="pres">
      <dgm:prSet presAssocID="{4E6B0A75-34DF-418D-B6A9-BA5066A30BC0}" presName="hierChild2" presStyleCnt="0"/>
      <dgm:spPr/>
    </dgm:pt>
    <dgm:pt modelId="{0B0CAB99-A2CC-44DC-9FA5-855EF2B238ED}" type="pres">
      <dgm:prSet presAssocID="{4CF975E1-60A9-425E-A9B5-DB795CCE04D3}" presName="Name19" presStyleLbl="parChTrans1D2" presStyleIdx="0" presStyleCnt="2"/>
      <dgm:spPr/>
      <dgm:t>
        <a:bodyPr/>
        <a:lstStyle/>
        <a:p>
          <a:endParaRPr lang="en-IE"/>
        </a:p>
      </dgm:t>
    </dgm:pt>
    <dgm:pt modelId="{75C37965-CC4F-4D40-ABDD-8C277701456C}" type="pres">
      <dgm:prSet presAssocID="{267D64B8-B60B-4A66-9F0C-D88ED67BED36}" presName="Name21" presStyleCnt="0"/>
      <dgm:spPr/>
    </dgm:pt>
    <dgm:pt modelId="{FCF04C27-6F80-4ACF-B7F5-0B2D73280B08}" type="pres">
      <dgm:prSet presAssocID="{267D64B8-B60B-4A66-9F0C-D88ED67BED36}" presName="level2Shape" presStyleLbl="node2" presStyleIdx="0" presStyleCnt="2"/>
      <dgm:spPr/>
      <dgm:t>
        <a:bodyPr/>
        <a:lstStyle/>
        <a:p>
          <a:endParaRPr lang="en-IE"/>
        </a:p>
      </dgm:t>
    </dgm:pt>
    <dgm:pt modelId="{93783C8B-8B1D-4FC2-8D99-727040F00E81}" type="pres">
      <dgm:prSet presAssocID="{267D64B8-B60B-4A66-9F0C-D88ED67BED36}" presName="hierChild3" presStyleCnt="0"/>
      <dgm:spPr/>
    </dgm:pt>
    <dgm:pt modelId="{300B2440-C40C-4FF2-A805-5B7E376FB77A}" type="pres">
      <dgm:prSet presAssocID="{C2669822-C135-4401-97BA-D0CCD8AA44CF}" presName="Name19" presStyleLbl="parChTrans1D2" presStyleIdx="1" presStyleCnt="2"/>
      <dgm:spPr/>
      <dgm:t>
        <a:bodyPr/>
        <a:lstStyle/>
        <a:p>
          <a:endParaRPr lang="en-IE"/>
        </a:p>
      </dgm:t>
    </dgm:pt>
    <dgm:pt modelId="{64BDCD7E-9149-488E-BBD1-CA7A66E64878}" type="pres">
      <dgm:prSet presAssocID="{D8A2E264-FCD1-4C75-8256-B2C3F367CBBE}" presName="Name21" presStyleCnt="0"/>
      <dgm:spPr/>
    </dgm:pt>
    <dgm:pt modelId="{CED86962-2FC5-41EC-93B5-F43520E6270F}" type="pres">
      <dgm:prSet presAssocID="{D8A2E264-FCD1-4C75-8256-B2C3F367CBBE}" presName="level2Shape" presStyleLbl="node2" presStyleIdx="1" presStyleCnt="2"/>
      <dgm:spPr/>
      <dgm:t>
        <a:bodyPr/>
        <a:lstStyle/>
        <a:p>
          <a:endParaRPr lang="en-IE"/>
        </a:p>
      </dgm:t>
    </dgm:pt>
    <dgm:pt modelId="{277C2B69-EFCB-40EA-871C-548D9034CC0B}" type="pres">
      <dgm:prSet presAssocID="{D8A2E264-FCD1-4C75-8256-B2C3F367CBBE}" presName="hierChild3" presStyleCnt="0"/>
      <dgm:spPr/>
    </dgm:pt>
    <dgm:pt modelId="{8B069F01-873E-4AC2-82A0-1FBBBF054C0A}" type="pres">
      <dgm:prSet presAssocID="{6A58A1D5-EF04-48EE-AFFD-2AE6B3C6C319}" presName="bgShapesFlow" presStyleCnt="0"/>
      <dgm:spPr/>
    </dgm:pt>
  </dgm:ptLst>
  <dgm:cxnLst>
    <dgm:cxn modelId="{A95382F7-274C-4215-90E4-10D8DC9B786C}" type="presOf" srcId="{4E6B0A75-34DF-418D-B6A9-BA5066A30BC0}" destId="{EC5512B4-EF8B-469A-B772-DCBEE0EB6AD5}" srcOrd="0" destOrd="0" presId="urn:microsoft.com/office/officeart/2005/8/layout/hierarchy6"/>
    <dgm:cxn modelId="{3AB57B31-BF69-4CFB-99A2-EF9217C46C95}" type="presOf" srcId="{267D64B8-B60B-4A66-9F0C-D88ED67BED36}" destId="{FCF04C27-6F80-4ACF-B7F5-0B2D73280B08}" srcOrd="0" destOrd="0" presId="urn:microsoft.com/office/officeart/2005/8/layout/hierarchy6"/>
    <dgm:cxn modelId="{0AA645A0-64CE-47B3-9D69-402BA2443E4A}" srcId="{4E6B0A75-34DF-418D-B6A9-BA5066A30BC0}" destId="{267D64B8-B60B-4A66-9F0C-D88ED67BED36}" srcOrd="0" destOrd="0" parTransId="{4CF975E1-60A9-425E-A9B5-DB795CCE04D3}" sibTransId="{9BE575FB-6810-4D4E-8637-299182010A7D}"/>
    <dgm:cxn modelId="{ABB6394D-B180-406E-87D3-C963D4CBCECD}" type="presOf" srcId="{C2669822-C135-4401-97BA-D0CCD8AA44CF}" destId="{300B2440-C40C-4FF2-A805-5B7E376FB77A}" srcOrd="0" destOrd="0" presId="urn:microsoft.com/office/officeart/2005/8/layout/hierarchy6"/>
    <dgm:cxn modelId="{505A6F92-153D-495F-955B-C8C34E04ACC6}" srcId="{4E6B0A75-34DF-418D-B6A9-BA5066A30BC0}" destId="{D8A2E264-FCD1-4C75-8256-B2C3F367CBBE}" srcOrd="1" destOrd="0" parTransId="{C2669822-C135-4401-97BA-D0CCD8AA44CF}" sibTransId="{AE7D1D74-3667-4D64-A41B-9E6D6CB73613}"/>
    <dgm:cxn modelId="{D2A05D8F-86BF-44AC-B770-3871F99D842C}" type="presOf" srcId="{D8A2E264-FCD1-4C75-8256-B2C3F367CBBE}" destId="{CED86962-2FC5-41EC-93B5-F43520E6270F}" srcOrd="0" destOrd="0" presId="urn:microsoft.com/office/officeart/2005/8/layout/hierarchy6"/>
    <dgm:cxn modelId="{F223528B-19B9-437A-97B3-F9B166D84E66}" type="presOf" srcId="{4CF975E1-60A9-425E-A9B5-DB795CCE04D3}" destId="{0B0CAB99-A2CC-44DC-9FA5-855EF2B238ED}" srcOrd="0" destOrd="0" presId="urn:microsoft.com/office/officeart/2005/8/layout/hierarchy6"/>
    <dgm:cxn modelId="{4D789725-4DFC-4478-9029-5BBADFAB1EFD}" type="presOf" srcId="{6A58A1D5-EF04-48EE-AFFD-2AE6B3C6C319}" destId="{4D35ECE4-5EA8-46B1-B72E-1AA19B904C43}" srcOrd="0" destOrd="0" presId="urn:microsoft.com/office/officeart/2005/8/layout/hierarchy6"/>
    <dgm:cxn modelId="{3C6AD245-0908-46B1-A0C4-3FD8314BD638}" srcId="{6A58A1D5-EF04-48EE-AFFD-2AE6B3C6C319}" destId="{4E6B0A75-34DF-418D-B6A9-BA5066A30BC0}" srcOrd="0" destOrd="0" parTransId="{C08F275F-4A13-4CC7-B4A9-386318ECE940}" sibTransId="{8D7C47DD-3DCD-4670-B73F-7AA42F9DBC6E}"/>
    <dgm:cxn modelId="{A66CD227-8DE3-4E0B-91F2-6F8F7F6734D2}" type="presParOf" srcId="{4D35ECE4-5EA8-46B1-B72E-1AA19B904C43}" destId="{1F1DF97B-90CB-4058-95CD-5DFAFED22FAF}" srcOrd="0" destOrd="0" presId="urn:microsoft.com/office/officeart/2005/8/layout/hierarchy6"/>
    <dgm:cxn modelId="{7C6856F7-6190-43ED-9D05-566185EE5193}" type="presParOf" srcId="{1F1DF97B-90CB-4058-95CD-5DFAFED22FAF}" destId="{9F896FF7-8480-489E-81EB-E2F3DD40A091}" srcOrd="0" destOrd="0" presId="urn:microsoft.com/office/officeart/2005/8/layout/hierarchy6"/>
    <dgm:cxn modelId="{2F44F470-BAD9-4516-8258-F5B5C48A28C7}" type="presParOf" srcId="{9F896FF7-8480-489E-81EB-E2F3DD40A091}" destId="{11229CB6-0D29-4CDA-A137-80A7D2E31160}" srcOrd="0" destOrd="0" presId="urn:microsoft.com/office/officeart/2005/8/layout/hierarchy6"/>
    <dgm:cxn modelId="{6BA699EE-2960-4945-A0C9-C6B00584FE00}" type="presParOf" srcId="{11229CB6-0D29-4CDA-A137-80A7D2E31160}" destId="{EC5512B4-EF8B-469A-B772-DCBEE0EB6AD5}" srcOrd="0" destOrd="0" presId="urn:microsoft.com/office/officeart/2005/8/layout/hierarchy6"/>
    <dgm:cxn modelId="{C71528D3-FF6B-4DC5-B0F7-FF58D297AF2B}" type="presParOf" srcId="{11229CB6-0D29-4CDA-A137-80A7D2E31160}" destId="{8AE456AB-5A36-4171-B748-F90E72E9288A}" srcOrd="1" destOrd="0" presId="urn:microsoft.com/office/officeart/2005/8/layout/hierarchy6"/>
    <dgm:cxn modelId="{26C1787A-C6A3-4AA9-83F7-D69A7D374C68}" type="presParOf" srcId="{8AE456AB-5A36-4171-B748-F90E72E9288A}" destId="{0B0CAB99-A2CC-44DC-9FA5-855EF2B238ED}" srcOrd="0" destOrd="0" presId="urn:microsoft.com/office/officeart/2005/8/layout/hierarchy6"/>
    <dgm:cxn modelId="{8FBB6589-CE5A-40AA-BD2F-B3F4E725642D}" type="presParOf" srcId="{8AE456AB-5A36-4171-B748-F90E72E9288A}" destId="{75C37965-CC4F-4D40-ABDD-8C277701456C}" srcOrd="1" destOrd="0" presId="urn:microsoft.com/office/officeart/2005/8/layout/hierarchy6"/>
    <dgm:cxn modelId="{30DA1A3D-B720-4A12-89AA-3790862075E7}" type="presParOf" srcId="{75C37965-CC4F-4D40-ABDD-8C277701456C}" destId="{FCF04C27-6F80-4ACF-B7F5-0B2D73280B08}" srcOrd="0" destOrd="0" presId="urn:microsoft.com/office/officeart/2005/8/layout/hierarchy6"/>
    <dgm:cxn modelId="{7CCF59C3-3BE0-4AEB-9196-58F993D81FD8}" type="presParOf" srcId="{75C37965-CC4F-4D40-ABDD-8C277701456C}" destId="{93783C8B-8B1D-4FC2-8D99-727040F00E81}" srcOrd="1" destOrd="0" presId="urn:microsoft.com/office/officeart/2005/8/layout/hierarchy6"/>
    <dgm:cxn modelId="{71FECB7E-51AC-487F-9DC4-1547BF15FEB1}" type="presParOf" srcId="{8AE456AB-5A36-4171-B748-F90E72E9288A}" destId="{300B2440-C40C-4FF2-A805-5B7E376FB77A}" srcOrd="2" destOrd="0" presId="urn:microsoft.com/office/officeart/2005/8/layout/hierarchy6"/>
    <dgm:cxn modelId="{12FDC4D5-6AE0-41B3-ABC2-CC8DE6CA1C4C}" type="presParOf" srcId="{8AE456AB-5A36-4171-B748-F90E72E9288A}" destId="{64BDCD7E-9149-488E-BBD1-CA7A66E64878}" srcOrd="3" destOrd="0" presId="urn:microsoft.com/office/officeart/2005/8/layout/hierarchy6"/>
    <dgm:cxn modelId="{0B352E24-C1ED-486C-B9A6-48D4AA5D0572}" type="presParOf" srcId="{64BDCD7E-9149-488E-BBD1-CA7A66E64878}" destId="{CED86962-2FC5-41EC-93B5-F43520E6270F}" srcOrd="0" destOrd="0" presId="urn:microsoft.com/office/officeart/2005/8/layout/hierarchy6"/>
    <dgm:cxn modelId="{C79588E1-B0B2-4AD6-A4E4-F43FAA04EDCD}" type="presParOf" srcId="{64BDCD7E-9149-488E-BBD1-CA7A66E64878}" destId="{277C2B69-EFCB-40EA-871C-548D9034CC0B}" srcOrd="1" destOrd="0" presId="urn:microsoft.com/office/officeart/2005/8/layout/hierarchy6"/>
    <dgm:cxn modelId="{CD3FAF2A-C695-4854-A9CC-38275433ADC9}" type="presParOf" srcId="{4D35ECE4-5EA8-46B1-B72E-1AA19B904C43}" destId="{8B069F01-873E-4AC2-82A0-1FBBBF054C0A}"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F96B98-95DC-4FC7-B210-E5F5354C93BE}"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D9747C57-54C0-45E1-8C91-0E12730DEAC1}">
      <dgm:prSet phldrT="[Text]"/>
      <dgm:spPr/>
      <dgm:t>
        <a:bodyPr/>
        <a:lstStyle/>
        <a:p>
          <a:pPr algn="r"/>
          <a:r>
            <a:rPr lang="en-IE" dirty="0" smtClean="0"/>
            <a:t>Referential domain</a:t>
          </a:r>
          <a:endParaRPr lang="en-IE" dirty="0"/>
        </a:p>
      </dgm:t>
    </dgm:pt>
    <dgm:pt modelId="{3872CB82-6EC0-40B3-B662-D539E92CC0BC}" type="parTrans" cxnId="{2C022290-063F-44E2-801E-7442187214AA}">
      <dgm:prSet/>
      <dgm:spPr/>
      <dgm:t>
        <a:bodyPr/>
        <a:lstStyle/>
        <a:p>
          <a:endParaRPr lang="en-IE"/>
        </a:p>
      </dgm:t>
    </dgm:pt>
    <dgm:pt modelId="{818192BA-1C06-4582-A52E-F788BE9521F2}" type="sibTrans" cxnId="{2C022290-063F-44E2-801E-7442187214AA}">
      <dgm:prSet/>
      <dgm:spPr/>
      <dgm:t>
        <a:bodyPr/>
        <a:lstStyle/>
        <a:p>
          <a:endParaRPr lang="en-IE"/>
        </a:p>
      </dgm:t>
    </dgm:pt>
    <dgm:pt modelId="{5281D787-D597-4E46-B95D-B6B9C8A2C56F}">
      <dgm:prSet phldrT="[Text]"/>
      <dgm:spPr/>
      <dgm:t>
        <a:bodyPr/>
        <a:lstStyle/>
        <a:p>
          <a:pPr algn="r"/>
          <a:r>
            <a:rPr lang="en-IE" dirty="0" smtClean="0"/>
            <a:t>Propositional mode</a:t>
          </a:r>
          <a:endParaRPr lang="en-IE" dirty="0"/>
        </a:p>
      </dgm:t>
    </dgm:pt>
    <dgm:pt modelId="{1AD61C14-544F-44C8-A4A9-DB19F6A348A4}" type="parTrans" cxnId="{8CFA2213-20C2-4B25-80BD-3666281B7514}">
      <dgm:prSet/>
      <dgm:spPr/>
      <dgm:t>
        <a:bodyPr/>
        <a:lstStyle/>
        <a:p>
          <a:endParaRPr lang="en-IE"/>
        </a:p>
      </dgm:t>
    </dgm:pt>
    <dgm:pt modelId="{F0EDEA9A-4E2C-4233-BCA0-D4444C7AC87D}" type="sibTrans" cxnId="{8CFA2213-20C2-4B25-80BD-3666281B7514}">
      <dgm:prSet/>
      <dgm:spPr/>
      <dgm:t>
        <a:bodyPr/>
        <a:lstStyle/>
        <a:p>
          <a:endParaRPr lang="en-IE"/>
        </a:p>
      </dgm:t>
    </dgm:pt>
    <dgm:pt modelId="{B0B691D9-959E-446A-A425-86B93E728ECE}">
      <dgm:prSet phldrT="[Text]"/>
      <dgm:spPr/>
      <dgm:t>
        <a:bodyPr/>
        <a:lstStyle/>
        <a:p>
          <a:pPr algn="r"/>
          <a:r>
            <a:rPr lang="en-IE" dirty="0" smtClean="0"/>
            <a:t>Specificity</a:t>
          </a:r>
          <a:endParaRPr lang="en-IE" dirty="0"/>
        </a:p>
      </dgm:t>
    </dgm:pt>
    <dgm:pt modelId="{E303093D-69E7-4353-92E2-C3F1EF722F78}" type="parTrans" cxnId="{EB6CDADF-ED64-47ED-9BA9-72514266CAA8}">
      <dgm:prSet/>
      <dgm:spPr/>
      <dgm:t>
        <a:bodyPr/>
        <a:lstStyle/>
        <a:p>
          <a:endParaRPr lang="en-IE"/>
        </a:p>
      </dgm:t>
    </dgm:pt>
    <dgm:pt modelId="{DC683730-3601-4F6A-AA48-D75C9A4EB6FC}" type="sibTrans" cxnId="{EB6CDADF-ED64-47ED-9BA9-72514266CAA8}">
      <dgm:prSet/>
      <dgm:spPr/>
      <dgm:t>
        <a:bodyPr/>
        <a:lstStyle/>
        <a:p>
          <a:endParaRPr lang="en-IE"/>
        </a:p>
      </dgm:t>
    </dgm:pt>
    <dgm:pt modelId="{EBC125E4-7530-476C-B146-B12DDF6BAF02}">
      <dgm:prSet/>
      <dgm:spPr/>
      <dgm:t>
        <a:bodyPr/>
        <a:lstStyle/>
        <a:p>
          <a:pPr algn="l"/>
          <a:endParaRPr lang="en-IE" dirty="0"/>
        </a:p>
      </dgm:t>
    </dgm:pt>
    <dgm:pt modelId="{8AFFE29C-4973-4464-BDDA-A4896C84F1E0}" type="parTrans" cxnId="{B72231B6-24BD-40CA-9ED9-D3F09E2D5474}">
      <dgm:prSet/>
      <dgm:spPr/>
      <dgm:t>
        <a:bodyPr/>
        <a:lstStyle/>
        <a:p>
          <a:endParaRPr lang="en-IE"/>
        </a:p>
      </dgm:t>
    </dgm:pt>
    <dgm:pt modelId="{12483EC2-AC79-4F57-93F8-8C2B1BDE1B54}" type="sibTrans" cxnId="{B72231B6-24BD-40CA-9ED9-D3F09E2D5474}">
      <dgm:prSet/>
      <dgm:spPr/>
      <dgm:t>
        <a:bodyPr/>
        <a:lstStyle/>
        <a:p>
          <a:endParaRPr lang="en-IE"/>
        </a:p>
      </dgm:t>
    </dgm:pt>
    <dgm:pt modelId="{FC035B7D-926A-40E0-879E-8A8289EB1F43}" type="pres">
      <dgm:prSet presAssocID="{41F96B98-95DC-4FC7-B210-E5F5354C93BE}" presName="linearFlow" presStyleCnt="0">
        <dgm:presLayoutVars>
          <dgm:dir/>
          <dgm:resizeHandles val="exact"/>
        </dgm:presLayoutVars>
      </dgm:prSet>
      <dgm:spPr/>
    </dgm:pt>
    <dgm:pt modelId="{1A62BCF1-AA0D-43F1-A08C-D44B9E07932F}" type="pres">
      <dgm:prSet presAssocID="{D9747C57-54C0-45E1-8C91-0E12730DEAC1}" presName="comp" presStyleCnt="0"/>
      <dgm:spPr/>
    </dgm:pt>
    <dgm:pt modelId="{3AB781A0-8938-4782-9744-E648B1635D29}" type="pres">
      <dgm:prSet presAssocID="{D9747C57-54C0-45E1-8C91-0E12730DEAC1}" presName="rect2" presStyleLbl="node1" presStyleIdx="0" presStyleCnt="3" custLinFactNeighborX="-49525">
        <dgm:presLayoutVars>
          <dgm:bulletEnabled val="1"/>
        </dgm:presLayoutVars>
      </dgm:prSet>
      <dgm:spPr/>
      <dgm:t>
        <a:bodyPr/>
        <a:lstStyle/>
        <a:p>
          <a:endParaRPr lang="en-IE"/>
        </a:p>
      </dgm:t>
    </dgm:pt>
    <dgm:pt modelId="{A8719FB2-6431-428B-A266-D684BEA215D5}" type="pres">
      <dgm:prSet presAssocID="{D9747C57-54C0-45E1-8C91-0E12730DEAC1}" presName="rect1" presStyleLbl="lnNode1" presStyleIdx="0" presStyleCnt="3" custLinFactX="100000" custLinFactNeighborX="133203"/>
      <dgm:spPr>
        <a:blipFill rotWithShape="1">
          <a:blip xmlns:r="http://schemas.openxmlformats.org/officeDocument/2006/relationships" r:embed="rId1"/>
          <a:stretch>
            <a:fillRect/>
          </a:stretch>
        </a:blipFill>
      </dgm:spPr>
      <dgm:t>
        <a:bodyPr/>
        <a:lstStyle/>
        <a:p>
          <a:endParaRPr lang="en-IE"/>
        </a:p>
      </dgm:t>
    </dgm:pt>
    <dgm:pt modelId="{30D818CB-1F65-4545-9EC2-4A4E102EC116}" type="pres">
      <dgm:prSet presAssocID="{818192BA-1C06-4582-A52E-F788BE9521F2}" presName="sibTrans" presStyleCnt="0"/>
      <dgm:spPr/>
    </dgm:pt>
    <dgm:pt modelId="{DEE1FEA1-BB99-438C-A64B-482A7097A840}" type="pres">
      <dgm:prSet presAssocID="{5281D787-D597-4E46-B95D-B6B9C8A2C56F}" presName="comp" presStyleCnt="0"/>
      <dgm:spPr/>
    </dgm:pt>
    <dgm:pt modelId="{7D120C75-BC74-415C-9CF2-622630F2FE02}" type="pres">
      <dgm:prSet presAssocID="{5281D787-D597-4E46-B95D-B6B9C8A2C56F}" presName="rect2" presStyleLbl="node1" presStyleIdx="1" presStyleCnt="3">
        <dgm:presLayoutVars>
          <dgm:bulletEnabled val="1"/>
        </dgm:presLayoutVars>
      </dgm:prSet>
      <dgm:spPr/>
      <dgm:t>
        <a:bodyPr/>
        <a:lstStyle/>
        <a:p>
          <a:endParaRPr lang="en-IE"/>
        </a:p>
      </dgm:t>
    </dgm:pt>
    <dgm:pt modelId="{8A6DD0B4-BA20-4C23-B173-4B3479A976BC}" type="pres">
      <dgm:prSet presAssocID="{5281D787-D597-4E46-B95D-B6B9C8A2C56F}" presName="rect1" presStyleLbl="lnNode1" presStyleIdx="1" presStyleCnt="3"/>
      <dgm:spPr/>
    </dgm:pt>
    <dgm:pt modelId="{F2A54500-AC45-4B3E-931F-57938850B3EE}" type="pres">
      <dgm:prSet presAssocID="{F0EDEA9A-4E2C-4233-BCA0-D4444C7AC87D}" presName="sibTrans" presStyleCnt="0"/>
      <dgm:spPr/>
    </dgm:pt>
    <dgm:pt modelId="{4CAA7536-942E-473E-A629-84DB88EC0D06}" type="pres">
      <dgm:prSet presAssocID="{B0B691D9-959E-446A-A425-86B93E728ECE}" presName="comp" presStyleCnt="0"/>
      <dgm:spPr/>
    </dgm:pt>
    <dgm:pt modelId="{2D49711B-B2C7-42F0-945C-1BC3958D3C0A}" type="pres">
      <dgm:prSet presAssocID="{B0B691D9-959E-446A-A425-86B93E728ECE}" presName="rect2" presStyleLbl="node1" presStyleIdx="2" presStyleCnt="3" custLinFactNeighborX="-49536">
        <dgm:presLayoutVars>
          <dgm:bulletEnabled val="1"/>
        </dgm:presLayoutVars>
      </dgm:prSet>
      <dgm:spPr/>
      <dgm:t>
        <a:bodyPr/>
        <a:lstStyle/>
        <a:p>
          <a:endParaRPr lang="en-IE"/>
        </a:p>
      </dgm:t>
    </dgm:pt>
    <dgm:pt modelId="{3AA0FB95-06E6-4090-AD36-66E5B7A0C8BC}" type="pres">
      <dgm:prSet presAssocID="{B0B691D9-959E-446A-A425-86B93E728ECE}" presName="rect1" presStyleLbl="lnNode1" presStyleIdx="2" presStyleCnt="3" custLinFactX="100000" custLinFactNeighborX="133832"/>
      <dgm:spPr/>
      <dgm:t>
        <a:bodyPr/>
        <a:lstStyle/>
        <a:p>
          <a:endParaRPr lang="en-IE"/>
        </a:p>
      </dgm:t>
    </dgm:pt>
  </dgm:ptLst>
  <dgm:cxnLst>
    <dgm:cxn modelId="{B72231B6-24BD-40CA-9ED9-D3F09E2D5474}" srcId="{D9747C57-54C0-45E1-8C91-0E12730DEAC1}" destId="{EBC125E4-7530-476C-B146-B12DDF6BAF02}" srcOrd="0" destOrd="0" parTransId="{8AFFE29C-4973-4464-BDDA-A4896C84F1E0}" sibTransId="{12483EC2-AC79-4F57-93F8-8C2B1BDE1B54}"/>
    <dgm:cxn modelId="{8CFA2213-20C2-4B25-80BD-3666281B7514}" srcId="{41F96B98-95DC-4FC7-B210-E5F5354C93BE}" destId="{5281D787-D597-4E46-B95D-B6B9C8A2C56F}" srcOrd="1" destOrd="0" parTransId="{1AD61C14-544F-44C8-A4A9-DB19F6A348A4}" sibTransId="{F0EDEA9A-4E2C-4233-BCA0-D4444C7AC87D}"/>
    <dgm:cxn modelId="{5F46272F-0335-43FC-A80B-CF75A5544CBC}" type="presOf" srcId="{5281D787-D597-4E46-B95D-B6B9C8A2C56F}" destId="{7D120C75-BC74-415C-9CF2-622630F2FE02}" srcOrd="0" destOrd="0" presId="urn:microsoft.com/office/officeart/2008/layout/AlternatingPictureBlocks"/>
    <dgm:cxn modelId="{EB6CDADF-ED64-47ED-9BA9-72514266CAA8}" srcId="{41F96B98-95DC-4FC7-B210-E5F5354C93BE}" destId="{B0B691D9-959E-446A-A425-86B93E728ECE}" srcOrd="2" destOrd="0" parTransId="{E303093D-69E7-4353-92E2-C3F1EF722F78}" sibTransId="{DC683730-3601-4F6A-AA48-D75C9A4EB6FC}"/>
    <dgm:cxn modelId="{ADBFD218-ED97-433B-BE26-00F45ABE419A}" type="presOf" srcId="{B0B691D9-959E-446A-A425-86B93E728ECE}" destId="{2D49711B-B2C7-42F0-945C-1BC3958D3C0A}" srcOrd="0" destOrd="0" presId="urn:microsoft.com/office/officeart/2008/layout/AlternatingPictureBlocks"/>
    <dgm:cxn modelId="{668A0376-B326-430A-8FD2-7BDC0F69F228}" type="presOf" srcId="{41F96B98-95DC-4FC7-B210-E5F5354C93BE}" destId="{FC035B7D-926A-40E0-879E-8A8289EB1F43}" srcOrd="0" destOrd="0" presId="urn:microsoft.com/office/officeart/2008/layout/AlternatingPictureBlocks"/>
    <dgm:cxn modelId="{2C022290-063F-44E2-801E-7442187214AA}" srcId="{41F96B98-95DC-4FC7-B210-E5F5354C93BE}" destId="{D9747C57-54C0-45E1-8C91-0E12730DEAC1}" srcOrd="0" destOrd="0" parTransId="{3872CB82-6EC0-40B3-B662-D539E92CC0BC}" sibTransId="{818192BA-1C06-4582-A52E-F788BE9521F2}"/>
    <dgm:cxn modelId="{D52937B6-4494-4EFA-AEE9-66024CC478B3}" type="presOf" srcId="{EBC125E4-7530-476C-B146-B12DDF6BAF02}" destId="{3AB781A0-8938-4782-9744-E648B1635D29}" srcOrd="0" destOrd="1" presId="urn:microsoft.com/office/officeart/2008/layout/AlternatingPictureBlocks"/>
    <dgm:cxn modelId="{B39FDA16-35AB-4FF7-8D54-55276880A553}" type="presOf" srcId="{D9747C57-54C0-45E1-8C91-0E12730DEAC1}" destId="{3AB781A0-8938-4782-9744-E648B1635D29}" srcOrd="0" destOrd="0" presId="urn:microsoft.com/office/officeart/2008/layout/AlternatingPictureBlocks"/>
    <dgm:cxn modelId="{A89AAE66-849F-46C9-B6C6-8CDF5955B762}" type="presParOf" srcId="{FC035B7D-926A-40E0-879E-8A8289EB1F43}" destId="{1A62BCF1-AA0D-43F1-A08C-D44B9E07932F}" srcOrd="0" destOrd="0" presId="urn:microsoft.com/office/officeart/2008/layout/AlternatingPictureBlocks"/>
    <dgm:cxn modelId="{7C4DE09A-67F0-41EA-8F2F-71B7ACCF83C0}" type="presParOf" srcId="{1A62BCF1-AA0D-43F1-A08C-D44B9E07932F}" destId="{3AB781A0-8938-4782-9744-E648B1635D29}" srcOrd="0" destOrd="0" presId="urn:microsoft.com/office/officeart/2008/layout/AlternatingPictureBlocks"/>
    <dgm:cxn modelId="{290E1243-E5C8-488E-B8F9-7FDAFA80E20A}" type="presParOf" srcId="{1A62BCF1-AA0D-43F1-A08C-D44B9E07932F}" destId="{A8719FB2-6431-428B-A266-D684BEA215D5}" srcOrd="1" destOrd="0" presId="urn:microsoft.com/office/officeart/2008/layout/AlternatingPictureBlocks"/>
    <dgm:cxn modelId="{AECA846E-28CD-45A2-9CC5-5B20DA20F24B}" type="presParOf" srcId="{FC035B7D-926A-40E0-879E-8A8289EB1F43}" destId="{30D818CB-1F65-4545-9EC2-4A4E102EC116}" srcOrd="1" destOrd="0" presId="urn:microsoft.com/office/officeart/2008/layout/AlternatingPictureBlocks"/>
    <dgm:cxn modelId="{AF3CA7EC-7781-4DC2-BAFD-BB2B33BECAED}" type="presParOf" srcId="{FC035B7D-926A-40E0-879E-8A8289EB1F43}" destId="{DEE1FEA1-BB99-438C-A64B-482A7097A840}" srcOrd="2" destOrd="0" presId="urn:microsoft.com/office/officeart/2008/layout/AlternatingPictureBlocks"/>
    <dgm:cxn modelId="{A31B4583-8C41-445D-8567-F7AF7EA5A1AD}" type="presParOf" srcId="{DEE1FEA1-BB99-438C-A64B-482A7097A840}" destId="{7D120C75-BC74-415C-9CF2-622630F2FE02}" srcOrd="0" destOrd="0" presId="urn:microsoft.com/office/officeart/2008/layout/AlternatingPictureBlocks"/>
    <dgm:cxn modelId="{30BD17A7-25C1-4438-B7D4-1757048E9B9D}" type="presParOf" srcId="{DEE1FEA1-BB99-438C-A64B-482A7097A840}" destId="{8A6DD0B4-BA20-4C23-B173-4B3479A976BC}" srcOrd="1" destOrd="0" presId="urn:microsoft.com/office/officeart/2008/layout/AlternatingPictureBlocks"/>
    <dgm:cxn modelId="{B231BAE7-7FF4-44E5-A49F-BAF51BBA0941}" type="presParOf" srcId="{FC035B7D-926A-40E0-879E-8A8289EB1F43}" destId="{F2A54500-AC45-4B3E-931F-57938850B3EE}" srcOrd="3" destOrd="0" presId="urn:microsoft.com/office/officeart/2008/layout/AlternatingPictureBlocks"/>
    <dgm:cxn modelId="{C30D4CBE-725C-47BC-963C-2395D7C58834}" type="presParOf" srcId="{FC035B7D-926A-40E0-879E-8A8289EB1F43}" destId="{4CAA7536-942E-473E-A629-84DB88EC0D06}" srcOrd="4" destOrd="0" presId="urn:microsoft.com/office/officeart/2008/layout/AlternatingPictureBlocks"/>
    <dgm:cxn modelId="{68C23D73-28C0-4D0A-A2E0-47F32B1C0C5E}" type="presParOf" srcId="{4CAA7536-942E-473E-A629-84DB88EC0D06}" destId="{2D49711B-B2C7-42F0-945C-1BC3958D3C0A}" srcOrd="0" destOrd="0" presId="urn:microsoft.com/office/officeart/2008/layout/AlternatingPictureBlocks"/>
    <dgm:cxn modelId="{DBCDC3BD-6DCC-422D-A4DB-C34F92934374}" type="presParOf" srcId="{4CAA7536-942E-473E-A629-84DB88EC0D06}" destId="{3AA0FB95-06E6-4090-AD36-66E5B7A0C8BC}" srcOrd="1" destOrd="0" presId="urn:microsoft.com/office/officeart/2008/layout/AlternatingPictureBlock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solidFill>
          <a:srgbClr val="00B0F0">
            <a:alpha val="86000"/>
          </a:srgbClr>
        </a:solidFill>
      </dgm:spPr>
      <dgm:t>
        <a:bodyPr/>
        <a:lstStyle/>
        <a:p>
          <a:r>
            <a:rPr lang="en-IE" dirty="0" smtClean="0"/>
            <a:t>Stimulus</a:t>
          </a:r>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dgm:spPr>
        <a:solidFill>
          <a:srgbClr val="FFFF00">
            <a:alpha val="86000"/>
          </a:srgbClr>
        </a:solidFill>
      </dgm:spPr>
      <dgm:t>
        <a:bodyPr/>
        <a:lstStyle/>
        <a:p>
          <a:r>
            <a:rPr lang="en-IE" dirty="0" smtClean="0"/>
            <a:t>Self</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92D050">
            <a:alpha val="86000"/>
          </a:srgbClr>
        </a:solidFill>
      </dgm:spPr>
      <dgm:t>
        <a:bodyPr/>
        <a:lstStyle/>
        <a:p>
          <a:r>
            <a:rPr lang="en-IE" dirty="0" smtClean="0"/>
            <a:t>World</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4DB89B42-8000-4907-857B-F5E6FBB9424A}" srcId="{6705610F-7906-4D2C-905E-9FAFC4C4AA36}" destId="{85D653C6-56C6-4721-976E-04CCB8B95D0F}" srcOrd="0" destOrd="0" parTransId="{0C4AF122-288D-48B6-92DB-F64D27F09FA2}" sibTransId="{DBB708C6-079F-47AC-B923-B7D29A073C49}"/>
    <dgm:cxn modelId="{4A4EDD54-3B0F-4AAC-A635-4FC6734948D2}" type="presOf" srcId="{F3CACA86-F5B2-4DBD-ABA5-242EF164E217}" destId="{05472419-4C77-4C51-9408-2332812FBA2C}" srcOrd="0" destOrd="0" presId="urn:microsoft.com/office/officeart/2005/8/layout/venn1"/>
    <dgm:cxn modelId="{25E6C8D6-B873-4A44-96F3-5409B44CBD42}" type="presOf" srcId="{85D653C6-56C6-4721-976E-04CCB8B95D0F}" destId="{B6D9C347-A77F-4F03-A1F5-B3EEB50899A3}" srcOrd="0" destOrd="0" presId="urn:microsoft.com/office/officeart/2005/8/layout/venn1"/>
    <dgm:cxn modelId="{879DD092-67C8-49CD-AD02-36C355736289}" srcId="{6705610F-7906-4D2C-905E-9FAFC4C4AA36}" destId="{8108C17C-1B4A-4303-9B2E-D20F3684A7C1}" srcOrd="2" destOrd="0" parTransId="{1898CD18-746D-4A16-BA3C-5D6C978A4D98}" sibTransId="{0F073211-0066-455C-B194-AB5C4CD2FA99}"/>
    <dgm:cxn modelId="{D9AC556F-C07E-40E1-A2CA-72346434CF4F}" type="presOf" srcId="{F3CACA86-F5B2-4DBD-ABA5-242EF164E217}" destId="{663090E8-502A-4291-9591-B81116CA3D09}" srcOrd="1"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77C6A0AF-1EF0-488B-96F2-E29624FAFCC3}" type="presOf" srcId="{6705610F-7906-4D2C-905E-9FAFC4C4AA36}" destId="{9AEFE547-DF40-42EB-ADC4-84CB97222A84}" srcOrd="0" destOrd="0" presId="urn:microsoft.com/office/officeart/2005/8/layout/venn1"/>
    <dgm:cxn modelId="{14308361-410B-4BFE-8E08-0F116EC6BC67}" type="presOf" srcId="{85D653C6-56C6-4721-976E-04CCB8B95D0F}" destId="{CE3D2E08-2197-41C2-BC3B-DCD30B7D5B25}" srcOrd="1" destOrd="0" presId="urn:microsoft.com/office/officeart/2005/8/layout/venn1"/>
    <dgm:cxn modelId="{D7F532EB-FFC8-4F3A-A8DC-B0B5A89276C8}" type="presOf" srcId="{8108C17C-1B4A-4303-9B2E-D20F3684A7C1}" destId="{F7618B7F-7C13-4FB7-84A5-15F6AD5EED66}" srcOrd="0" destOrd="0" presId="urn:microsoft.com/office/officeart/2005/8/layout/venn1"/>
    <dgm:cxn modelId="{5B184D8C-DDAD-495D-A090-3A69D0A748DB}" type="presOf" srcId="{8108C17C-1B4A-4303-9B2E-D20F3684A7C1}" destId="{D2A5FE5D-2720-4AB0-8BB4-4776638A71F7}" srcOrd="1" destOrd="0" presId="urn:microsoft.com/office/officeart/2005/8/layout/venn1"/>
    <dgm:cxn modelId="{6930B9C3-FF6A-4E5F-99FE-943404F50D2E}" type="presParOf" srcId="{9AEFE547-DF40-42EB-ADC4-84CB97222A84}" destId="{B6D9C347-A77F-4F03-A1F5-B3EEB50899A3}" srcOrd="0" destOrd="0" presId="urn:microsoft.com/office/officeart/2005/8/layout/venn1"/>
    <dgm:cxn modelId="{D9994093-7CFA-4298-AF02-D1D6C228805F}" type="presParOf" srcId="{9AEFE547-DF40-42EB-ADC4-84CB97222A84}" destId="{CE3D2E08-2197-41C2-BC3B-DCD30B7D5B25}" srcOrd="1" destOrd="0" presId="urn:microsoft.com/office/officeart/2005/8/layout/venn1"/>
    <dgm:cxn modelId="{AF95C320-41B2-4F3E-AFA3-6DEC29EFC2DD}" type="presParOf" srcId="{9AEFE547-DF40-42EB-ADC4-84CB97222A84}" destId="{05472419-4C77-4C51-9408-2332812FBA2C}" srcOrd="2" destOrd="0" presId="urn:microsoft.com/office/officeart/2005/8/layout/venn1"/>
    <dgm:cxn modelId="{E757819F-C3AF-46D4-82FB-891F82E1E5A7}" type="presParOf" srcId="{9AEFE547-DF40-42EB-ADC4-84CB97222A84}" destId="{663090E8-502A-4291-9591-B81116CA3D09}" srcOrd="3" destOrd="0" presId="urn:microsoft.com/office/officeart/2005/8/layout/venn1"/>
    <dgm:cxn modelId="{255815B8-36FF-46CA-9EEC-DACB0E1E0AA8}" type="presParOf" srcId="{9AEFE547-DF40-42EB-ADC4-84CB97222A84}" destId="{F7618B7F-7C13-4FB7-84A5-15F6AD5EED66}" srcOrd="4" destOrd="0" presId="urn:microsoft.com/office/officeart/2005/8/layout/venn1"/>
    <dgm:cxn modelId="{FE06CD3F-BD41-4A93-9828-47706C07EE52}" type="presParOf" srcId="{9AEFE547-DF40-42EB-ADC4-84CB97222A84}" destId="{D2A5FE5D-2720-4AB0-8BB4-4776638A71F7}" srcOrd="5"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FFC000">
            <a:alpha val="86000"/>
          </a:srgbClr>
        </a:solidFill>
      </dgm:spPr>
      <dgm:t>
        <a:bodyPr/>
        <a:lstStyle/>
        <a:p>
          <a:r>
            <a:rPr lang="en-IE" dirty="0" smtClean="0"/>
            <a:t>Normative</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chemeClr val="accent4">
            <a:lumMod val="60000"/>
            <a:lumOff val="40000"/>
            <a:alpha val="86000"/>
          </a:schemeClr>
        </a:solidFill>
      </dgm:spPr>
      <dgm:t>
        <a:bodyPr/>
        <a:lstStyle/>
        <a:p>
          <a:r>
            <a:rPr lang="en-IE" dirty="0" smtClean="0"/>
            <a:t>Analytical</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5A7A3F48-CBFE-4120-9D17-C4F9580DC287}" type="presOf" srcId="{8108C17C-1B4A-4303-9B2E-D20F3684A7C1}" destId="{A12E922B-01AF-4503-8E7F-44186C866A54}" srcOrd="0" destOrd="0" presId="urn:microsoft.com/office/officeart/2005/8/layout/venn1"/>
    <dgm:cxn modelId="{DD5D3CA5-5AF1-4D26-B4A6-D1EB93CC2D50}" srcId="{6705610F-7906-4D2C-905E-9FAFC4C4AA36}" destId="{F3CACA86-F5B2-4DBD-ABA5-242EF164E217}" srcOrd="0" destOrd="0" parTransId="{47FE61D9-0038-4B93-ADD7-ABC6D64C00EC}" sibTransId="{466E2A66-73B1-4500-83F0-6479B3C15EB0}"/>
    <dgm:cxn modelId="{851FFA26-3342-4DA2-AD69-97EFE9D31785}" type="presOf" srcId="{F3CACA86-F5B2-4DBD-ABA5-242EF164E217}" destId="{A07F8E58-18B6-4877-851D-F24E3A1615FC}" srcOrd="1" destOrd="0" presId="urn:microsoft.com/office/officeart/2005/8/layout/venn1"/>
    <dgm:cxn modelId="{E4651F9C-8FF9-417C-9155-DDF009E8A702}" type="presOf" srcId="{F3CACA86-F5B2-4DBD-ABA5-242EF164E217}" destId="{DEBF08AB-55C3-455C-8C34-5B3C4C9E0477}" srcOrd="0" destOrd="0" presId="urn:microsoft.com/office/officeart/2005/8/layout/venn1"/>
    <dgm:cxn modelId="{1DD6A6AB-C0B5-4172-AAA9-7DCE458C1DEE}" type="presOf" srcId="{6705610F-7906-4D2C-905E-9FAFC4C4AA36}" destId="{9AEFE547-DF40-42EB-ADC4-84CB97222A84}" srcOrd="0" destOrd="0" presId="urn:microsoft.com/office/officeart/2005/8/layout/venn1"/>
    <dgm:cxn modelId="{9BF18A68-A29B-45B6-9296-F9840FB35FE7}" type="presOf" srcId="{8108C17C-1B4A-4303-9B2E-D20F3684A7C1}" destId="{1C96429D-43DD-4ADE-AF64-60C88EADC587}" srcOrd="1"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76815C89-705E-4152-9580-153AE1325E9C}" type="presParOf" srcId="{9AEFE547-DF40-42EB-ADC4-84CB97222A84}" destId="{DEBF08AB-55C3-455C-8C34-5B3C4C9E0477}" srcOrd="0" destOrd="0" presId="urn:microsoft.com/office/officeart/2005/8/layout/venn1"/>
    <dgm:cxn modelId="{00C67988-4B31-416E-82FD-CE30CAD830CA}" type="presParOf" srcId="{9AEFE547-DF40-42EB-ADC4-84CB97222A84}" destId="{A07F8E58-18B6-4877-851D-F24E3A1615FC}" srcOrd="1" destOrd="0" presId="urn:microsoft.com/office/officeart/2005/8/layout/venn1"/>
    <dgm:cxn modelId="{F8BBA199-964C-4B0B-940A-26FE49D42C05}" type="presParOf" srcId="{9AEFE547-DF40-42EB-ADC4-84CB97222A84}" destId="{A12E922B-01AF-4503-8E7F-44186C866A54}" srcOrd="2" destOrd="0" presId="urn:microsoft.com/office/officeart/2005/8/layout/venn1"/>
    <dgm:cxn modelId="{F428D40B-7AC1-4AEF-83D1-E8B99B2861B8}" type="presParOf" srcId="{9AEFE547-DF40-42EB-ADC4-84CB97222A84}" destId="{1C96429D-43DD-4ADE-AF64-60C88EADC587}" srcOrd="3"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C2BF008C-7DDB-4C4B-AB0D-B682588EA341}" type="presOf" srcId="{F3CACA86-F5B2-4DBD-ABA5-242EF164E217}" destId="{A07F8E58-18B6-4877-851D-F24E3A1615FC}" srcOrd="1" destOrd="0" presId="urn:microsoft.com/office/officeart/2005/8/layout/venn1"/>
    <dgm:cxn modelId="{F3EA72D6-AF88-4325-AD82-4B32FAF77755}" type="presOf" srcId="{8108C17C-1B4A-4303-9B2E-D20F3684A7C1}" destId="{A12E922B-01AF-4503-8E7F-44186C866A54}" srcOrd="0" destOrd="0" presId="urn:microsoft.com/office/officeart/2005/8/layout/venn1"/>
    <dgm:cxn modelId="{D5D267D2-E48A-49F8-BE14-3E5638A1A148}" type="presOf" srcId="{8108C17C-1B4A-4303-9B2E-D20F3684A7C1}" destId="{1C96429D-43DD-4ADE-AF64-60C88EADC587}" srcOrd="1" destOrd="0" presId="urn:microsoft.com/office/officeart/2005/8/layout/venn1"/>
    <dgm:cxn modelId="{D2A4868D-E02A-4C62-9A1B-B947AD7B8BEE}" type="presOf" srcId="{F3CACA86-F5B2-4DBD-ABA5-242EF164E217}" destId="{DEBF08AB-55C3-455C-8C34-5B3C4C9E0477}"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B0FF17D7-6BF1-4F8E-99DF-52E9C0FED8A8}" type="presOf" srcId="{6705610F-7906-4D2C-905E-9FAFC4C4AA36}" destId="{9AEFE547-DF40-42EB-ADC4-84CB97222A84}" srcOrd="0" destOrd="0" presId="urn:microsoft.com/office/officeart/2005/8/layout/venn1"/>
    <dgm:cxn modelId="{DB58615A-DB5C-444C-8D9C-F040A0CF778C}" type="presParOf" srcId="{9AEFE547-DF40-42EB-ADC4-84CB97222A84}" destId="{DEBF08AB-55C3-455C-8C34-5B3C4C9E0477}" srcOrd="0" destOrd="0" presId="urn:microsoft.com/office/officeart/2005/8/layout/venn1"/>
    <dgm:cxn modelId="{997FF1BE-1760-4893-9A99-FC68A3E3EDEB}" type="presParOf" srcId="{9AEFE547-DF40-42EB-ADC4-84CB97222A84}" destId="{A07F8E58-18B6-4877-851D-F24E3A1615FC}" srcOrd="1" destOrd="0" presId="urn:microsoft.com/office/officeart/2005/8/layout/venn1"/>
    <dgm:cxn modelId="{0967180E-AB29-4479-AEF0-6B8758DB9B9A}" type="presParOf" srcId="{9AEFE547-DF40-42EB-ADC4-84CB97222A84}" destId="{A12E922B-01AF-4503-8E7F-44186C866A54}" srcOrd="2" destOrd="0" presId="urn:microsoft.com/office/officeart/2005/8/layout/venn1"/>
    <dgm:cxn modelId="{CFD78A0A-8E22-4319-9014-E71AA6F5F6A5}" type="presParOf" srcId="{9AEFE547-DF40-42EB-ADC4-84CB97222A84}" destId="{1C96429D-43DD-4ADE-AF64-60C88EADC587}" srcOrd="3"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2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solidFill>
          <a:srgbClr val="00B0F0">
            <a:alpha val="86000"/>
          </a:srgbClr>
        </a:solidFill>
      </dgm:spPr>
      <dgm:t>
        <a:bodyPr/>
        <a:lstStyle/>
        <a:p>
          <a:r>
            <a:rPr lang="en-IE" dirty="0" smtClean="0"/>
            <a:t>Stimulus</a:t>
          </a:r>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dgm:spPr>
        <a:solidFill>
          <a:srgbClr val="FFFF00">
            <a:alpha val="86000"/>
          </a:srgbClr>
        </a:solidFill>
      </dgm:spPr>
      <dgm:t>
        <a:bodyPr/>
        <a:lstStyle/>
        <a:p>
          <a:r>
            <a:rPr lang="en-IE" dirty="0" smtClean="0"/>
            <a:t>Self</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92D050">
            <a:alpha val="86000"/>
          </a:srgbClr>
        </a:solidFill>
      </dgm:spPr>
      <dgm:t>
        <a:bodyPr/>
        <a:lstStyle/>
        <a:p>
          <a:r>
            <a:rPr lang="en-IE" dirty="0" smtClean="0"/>
            <a:t>World</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1FECC4B3-6D4F-470B-BDA8-7509DACC952B}" type="presOf" srcId="{8108C17C-1B4A-4303-9B2E-D20F3684A7C1}" destId="{F7618B7F-7C13-4FB7-84A5-15F6AD5EED66}" srcOrd="0" destOrd="0" presId="urn:microsoft.com/office/officeart/2005/8/layout/venn1"/>
    <dgm:cxn modelId="{8F5DCD6D-12C8-4A11-A8C6-7D5282A24B5D}" type="presOf" srcId="{85D653C6-56C6-4721-976E-04CCB8B95D0F}" destId="{B6D9C347-A77F-4F03-A1F5-B3EEB50899A3}" srcOrd="0" destOrd="0" presId="urn:microsoft.com/office/officeart/2005/8/layout/venn1"/>
    <dgm:cxn modelId="{CFFCADB0-3BAA-4615-A3FB-0022B41AB0FF}" type="presOf" srcId="{6705610F-7906-4D2C-905E-9FAFC4C4AA36}" destId="{9AEFE547-DF40-42EB-ADC4-84CB97222A84}" srcOrd="0" destOrd="0" presId="urn:microsoft.com/office/officeart/2005/8/layout/venn1"/>
    <dgm:cxn modelId="{5D14F8DE-D007-48B5-8EEF-E467EF075FBE}" type="presOf" srcId="{8108C17C-1B4A-4303-9B2E-D20F3684A7C1}" destId="{D2A5FE5D-2720-4AB0-8BB4-4776638A71F7}" srcOrd="1" destOrd="0" presId="urn:microsoft.com/office/officeart/2005/8/layout/venn1"/>
    <dgm:cxn modelId="{4DB89B42-8000-4907-857B-F5E6FBB9424A}" srcId="{6705610F-7906-4D2C-905E-9FAFC4C4AA36}" destId="{85D653C6-56C6-4721-976E-04CCB8B95D0F}" srcOrd="0" destOrd="0" parTransId="{0C4AF122-288D-48B6-92DB-F64D27F09FA2}" sibTransId="{DBB708C6-079F-47AC-B923-B7D29A073C49}"/>
    <dgm:cxn modelId="{A88A9731-8256-4036-A538-E39D393B51D3}" type="presOf" srcId="{85D653C6-56C6-4721-976E-04CCB8B95D0F}" destId="{CE3D2E08-2197-41C2-BC3B-DCD30B7D5B25}" srcOrd="1" destOrd="0" presId="urn:microsoft.com/office/officeart/2005/8/layout/venn1"/>
    <dgm:cxn modelId="{3354863D-C002-4BC7-85BE-F2D6014C8FB0}" type="presOf" srcId="{F3CACA86-F5B2-4DBD-ABA5-242EF164E217}" destId="{663090E8-502A-4291-9591-B81116CA3D09}" srcOrd="1" destOrd="0" presId="urn:microsoft.com/office/officeart/2005/8/layout/venn1"/>
    <dgm:cxn modelId="{879DD092-67C8-49CD-AD02-36C355736289}" srcId="{6705610F-7906-4D2C-905E-9FAFC4C4AA36}" destId="{8108C17C-1B4A-4303-9B2E-D20F3684A7C1}" srcOrd="2" destOrd="0" parTransId="{1898CD18-746D-4A16-BA3C-5D6C978A4D98}" sibTransId="{0F073211-0066-455C-B194-AB5C4CD2FA99}"/>
    <dgm:cxn modelId="{81499360-A8CB-4D30-9EC5-12C9D8BDADE2}" type="presOf" srcId="{F3CACA86-F5B2-4DBD-ABA5-242EF164E217}" destId="{05472419-4C77-4C51-9408-2332812FBA2C}" srcOrd="0"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9F0D1F12-C5D7-47F7-9E1F-030F46CD5D47}" type="presParOf" srcId="{9AEFE547-DF40-42EB-ADC4-84CB97222A84}" destId="{B6D9C347-A77F-4F03-A1F5-B3EEB50899A3}" srcOrd="0" destOrd="0" presId="urn:microsoft.com/office/officeart/2005/8/layout/venn1"/>
    <dgm:cxn modelId="{1E3670F6-B039-43EC-BF42-B7BD969BE39A}" type="presParOf" srcId="{9AEFE547-DF40-42EB-ADC4-84CB97222A84}" destId="{CE3D2E08-2197-41C2-BC3B-DCD30B7D5B25}" srcOrd="1" destOrd="0" presId="urn:microsoft.com/office/officeart/2005/8/layout/venn1"/>
    <dgm:cxn modelId="{55AFE5C2-535D-407F-A480-856054DE75F1}" type="presParOf" srcId="{9AEFE547-DF40-42EB-ADC4-84CB97222A84}" destId="{05472419-4C77-4C51-9408-2332812FBA2C}" srcOrd="2" destOrd="0" presId="urn:microsoft.com/office/officeart/2005/8/layout/venn1"/>
    <dgm:cxn modelId="{15F38D02-1E51-4D47-9CF2-F12C8E30567F}" type="presParOf" srcId="{9AEFE547-DF40-42EB-ADC4-84CB97222A84}" destId="{663090E8-502A-4291-9591-B81116CA3D09}" srcOrd="3" destOrd="0" presId="urn:microsoft.com/office/officeart/2005/8/layout/venn1"/>
    <dgm:cxn modelId="{0961C0F9-E7FF-49C6-B4A1-6B27AE398308}" type="presParOf" srcId="{9AEFE547-DF40-42EB-ADC4-84CB97222A84}" destId="{F7618B7F-7C13-4FB7-84A5-15F6AD5EED66}" srcOrd="4" destOrd="0" presId="urn:microsoft.com/office/officeart/2005/8/layout/venn1"/>
    <dgm:cxn modelId="{A104BF76-4611-4F21-95E0-6B1C1D7C7A02}" type="presParOf" srcId="{9AEFE547-DF40-42EB-ADC4-84CB97222A84}" destId="{D2A5FE5D-2720-4AB0-8BB4-4776638A71F7}"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solidFill>
          <a:srgbClr val="00B0F0">
            <a:alpha val="86000"/>
          </a:srgbClr>
        </a:solidFill>
      </dgm:spPr>
      <dgm:t>
        <a:bodyPr/>
        <a:lstStyle/>
        <a:p>
          <a:r>
            <a:rPr lang="en-IE" dirty="0" smtClean="0"/>
            <a:t>Stimulus</a:t>
          </a:r>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8108C17C-1B4A-4303-9B2E-D20F3684A7C1}">
      <dgm:prSet phldrT="[Text]"/>
      <dgm:spPr>
        <a:noFill/>
        <a:ln>
          <a:noFill/>
        </a:ln>
      </dgm:spPr>
      <dgm:t>
        <a:bodyPr/>
        <a:lstStyle/>
        <a:p>
          <a:endParaRPr lang="en-IE" dirty="0"/>
        </a:p>
      </dgm:t>
    </dgm:pt>
    <dgm:pt modelId="{0F073211-0066-455C-B194-AB5C4CD2FA99}" type="sibTrans" cxnId="{879DD092-67C8-49CD-AD02-36C355736289}">
      <dgm:prSet/>
      <dgm:spPr/>
      <dgm:t>
        <a:bodyPr/>
        <a:lstStyle/>
        <a:p>
          <a:endParaRPr lang="en-IE"/>
        </a:p>
      </dgm:t>
    </dgm:pt>
    <dgm:pt modelId="{1898CD18-746D-4A16-BA3C-5D6C978A4D98}" type="parTrans" cxnId="{879DD092-67C8-49CD-AD02-36C355736289}">
      <dgm:prSet/>
      <dgm:spPr/>
      <dgm:t>
        <a:bodyPr/>
        <a:lstStyle/>
        <a:p>
          <a:endParaRPr lang="en-IE"/>
        </a:p>
      </dgm:t>
    </dgm:pt>
    <dgm:pt modelId="{F3CACA86-F5B2-4DBD-ABA5-242EF164E217}">
      <dgm:prSet phldrT="[Text]"/>
      <dgm:spPr>
        <a:noFill/>
        <a:ln>
          <a:noFill/>
        </a:ln>
      </dgm:spPr>
      <dgm:t>
        <a:bodyPr/>
        <a:lstStyle/>
        <a:p>
          <a:endParaRPr lang="en-IE" dirty="0"/>
        </a:p>
      </dgm:t>
    </dgm:pt>
    <dgm:pt modelId="{466E2A66-73B1-4500-83F0-6479B3C15EB0}" type="sibTrans" cxnId="{DD5D3CA5-5AF1-4D26-B4A6-D1EB93CC2D50}">
      <dgm:prSet/>
      <dgm:spPr/>
      <dgm:t>
        <a:bodyPr/>
        <a:lstStyle/>
        <a:p>
          <a:endParaRPr lang="en-IE"/>
        </a:p>
      </dgm:t>
    </dgm:pt>
    <dgm:pt modelId="{47FE61D9-0038-4B93-ADD7-ABC6D64C00EC}" type="parTrans" cxnId="{DD5D3CA5-5AF1-4D26-B4A6-D1EB93CC2D50}">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4DB89B42-8000-4907-857B-F5E6FBB9424A}" srcId="{6705610F-7906-4D2C-905E-9FAFC4C4AA36}" destId="{85D653C6-56C6-4721-976E-04CCB8B95D0F}" srcOrd="0" destOrd="0" parTransId="{0C4AF122-288D-48B6-92DB-F64D27F09FA2}" sibTransId="{DBB708C6-079F-47AC-B923-B7D29A073C49}"/>
    <dgm:cxn modelId="{879DD092-67C8-49CD-AD02-36C355736289}" srcId="{6705610F-7906-4D2C-905E-9FAFC4C4AA36}" destId="{8108C17C-1B4A-4303-9B2E-D20F3684A7C1}" srcOrd="2" destOrd="0" parTransId="{1898CD18-746D-4A16-BA3C-5D6C978A4D98}" sibTransId="{0F073211-0066-455C-B194-AB5C4CD2FA99}"/>
    <dgm:cxn modelId="{78E3EC41-9327-481D-8B9E-6F0FD58016B4}" type="presOf" srcId="{F3CACA86-F5B2-4DBD-ABA5-242EF164E217}" destId="{05472419-4C77-4C51-9408-2332812FBA2C}" srcOrd="0" destOrd="0" presId="urn:microsoft.com/office/officeart/2005/8/layout/venn1"/>
    <dgm:cxn modelId="{595EFD27-17F3-4241-A358-EB00FADEA4B5}" type="presOf" srcId="{85D653C6-56C6-4721-976E-04CCB8B95D0F}" destId="{B6D9C347-A77F-4F03-A1F5-B3EEB50899A3}" srcOrd="0" destOrd="0" presId="urn:microsoft.com/office/officeart/2005/8/layout/venn1"/>
    <dgm:cxn modelId="{989C7090-73F0-420F-875C-DE1A3C165549}" type="presOf" srcId="{85D653C6-56C6-4721-976E-04CCB8B95D0F}" destId="{CE3D2E08-2197-41C2-BC3B-DCD30B7D5B25}" srcOrd="1" destOrd="0" presId="urn:microsoft.com/office/officeart/2005/8/layout/venn1"/>
    <dgm:cxn modelId="{8D6891D2-57FC-4440-8D67-C05445D91FE7}" type="presOf" srcId="{8108C17C-1B4A-4303-9B2E-D20F3684A7C1}" destId="{D2A5FE5D-2720-4AB0-8BB4-4776638A71F7}" srcOrd="1"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01C242DC-19A5-408F-84F4-46492EFB33F9}" type="presOf" srcId="{8108C17C-1B4A-4303-9B2E-D20F3684A7C1}" destId="{F7618B7F-7C13-4FB7-84A5-15F6AD5EED66}" srcOrd="0" destOrd="0" presId="urn:microsoft.com/office/officeart/2005/8/layout/venn1"/>
    <dgm:cxn modelId="{F0D20286-2E27-4E7D-BABD-14E04D5A4306}" type="presOf" srcId="{F3CACA86-F5B2-4DBD-ABA5-242EF164E217}" destId="{663090E8-502A-4291-9591-B81116CA3D09}" srcOrd="1" destOrd="0" presId="urn:microsoft.com/office/officeart/2005/8/layout/venn1"/>
    <dgm:cxn modelId="{B1E234B9-7829-4968-B5DA-8E3AA6D98449}" type="presOf" srcId="{6705610F-7906-4D2C-905E-9FAFC4C4AA36}" destId="{9AEFE547-DF40-42EB-ADC4-84CB97222A84}" srcOrd="0" destOrd="0" presId="urn:microsoft.com/office/officeart/2005/8/layout/venn1"/>
    <dgm:cxn modelId="{E4D65954-5B23-41B4-A83B-6073D730BBBB}" type="presParOf" srcId="{9AEFE547-DF40-42EB-ADC4-84CB97222A84}" destId="{B6D9C347-A77F-4F03-A1F5-B3EEB50899A3}" srcOrd="0" destOrd="0" presId="urn:microsoft.com/office/officeart/2005/8/layout/venn1"/>
    <dgm:cxn modelId="{0008308B-3137-4C81-BA90-37CE01458A11}" type="presParOf" srcId="{9AEFE547-DF40-42EB-ADC4-84CB97222A84}" destId="{CE3D2E08-2197-41C2-BC3B-DCD30B7D5B25}" srcOrd="1" destOrd="0" presId="urn:microsoft.com/office/officeart/2005/8/layout/venn1"/>
    <dgm:cxn modelId="{D5CB704E-31D0-4CBC-AFF4-98DFF2A0C10E}" type="presParOf" srcId="{9AEFE547-DF40-42EB-ADC4-84CB97222A84}" destId="{05472419-4C77-4C51-9408-2332812FBA2C}" srcOrd="2" destOrd="0" presId="urn:microsoft.com/office/officeart/2005/8/layout/venn1"/>
    <dgm:cxn modelId="{3F9D0A3C-281A-4A9B-A86F-3342B3AF9AF9}" type="presParOf" srcId="{9AEFE547-DF40-42EB-ADC4-84CB97222A84}" destId="{663090E8-502A-4291-9591-B81116CA3D09}" srcOrd="3" destOrd="0" presId="urn:microsoft.com/office/officeart/2005/8/layout/venn1"/>
    <dgm:cxn modelId="{FA9FFC1A-BDC6-4C8D-84C1-1D41B699E0B4}" type="presParOf" srcId="{9AEFE547-DF40-42EB-ADC4-84CB97222A84}" destId="{F7618B7F-7C13-4FB7-84A5-15F6AD5EED66}" srcOrd="4" destOrd="0" presId="urn:microsoft.com/office/officeart/2005/8/layout/venn1"/>
    <dgm:cxn modelId="{6846A2E1-4A6C-4249-B52F-509935E5EDF2}" type="presParOf" srcId="{9AEFE547-DF40-42EB-ADC4-84CB97222A84}" destId="{D2A5FE5D-2720-4AB0-8BB4-4776638A71F7}"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noFill/>
        <a:ln>
          <a:noFill/>
        </a:ln>
      </dgm:spPr>
      <dgm:t>
        <a:bodyPr/>
        <a:lstStyle/>
        <a:p>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custT="1"/>
      <dgm:spPr>
        <a:solidFill>
          <a:srgbClr val="FFFF00">
            <a:alpha val="86000"/>
          </a:srgbClr>
        </a:solidFill>
      </dgm:spPr>
      <dgm:t>
        <a:bodyPr/>
        <a:lstStyle/>
        <a:p>
          <a:r>
            <a:rPr lang="en-IE" sz="3300" dirty="0" smtClean="0"/>
            <a:t>Self</a:t>
          </a:r>
          <a:endParaRPr lang="en-IE" sz="3300"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noFill/>
        <a:ln>
          <a:noFill/>
        </a:ln>
      </dgm:spPr>
      <dgm:t>
        <a:bodyPr/>
        <a:lstStyle/>
        <a:p>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0A0A3FD3-6B42-4695-B188-35DE35F29406}" type="presOf" srcId="{8108C17C-1B4A-4303-9B2E-D20F3684A7C1}" destId="{F7618B7F-7C13-4FB7-84A5-15F6AD5EED66}" srcOrd="0" destOrd="0" presId="urn:microsoft.com/office/officeart/2005/8/layout/venn1"/>
    <dgm:cxn modelId="{32F93B29-2CD6-409C-AD24-B8B5A73CED29}" type="presOf" srcId="{6705610F-7906-4D2C-905E-9FAFC4C4AA36}" destId="{9AEFE547-DF40-42EB-ADC4-84CB97222A84}" srcOrd="0" destOrd="0" presId="urn:microsoft.com/office/officeart/2005/8/layout/venn1"/>
    <dgm:cxn modelId="{4DB89B42-8000-4907-857B-F5E6FBB9424A}" srcId="{6705610F-7906-4D2C-905E-9FAFC4C4AA36}" destId="{85D653C6-56C6-4721-976E-04CCB8B95D0F}" srcOrd="0" destOrd="0" parTransId="{0C4AF122-288D-48B6-92DB-F64D27F09FA2}" sibTransId="{DBB708C6-079F-47AC-B923-B7D29A073C49}"/>
    <dgm:cxn modelId="{879DD092-67C8-49CD-AD02-36C355736289}" srcId="{6705610F-7906-4D2C-905E-9FAFC4C4AA36}" destId="{8108C17C-1B4A-4303-9B2E-D20F3684A7C1}" srcOrd="2" destOrd="0" parTransId="{1898CD18-746D-4A16-BA3C-5D6C978A4D98}" sibTransId="{0F073211-0066-455C-B194-AB5C4CD2FA99}"/>
    <dgm:cxn modelId="{2C483E9C-9569-4639-9849-586B9C5C5AB3}" type="presOf" srcId="{85D653C6-56C6-4721-976E-04CCB8B95D0F}" destId="{B6D9C347-A77F-4F03-A1F5-B3EEB50899A3}" srcOrd="0"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F9451312-5DBF-48D8-BEB4-115680E68D5A}" type="presOf" srcId="{85D653C6-56C6-4721-976E-04CCB8B95D0F}" destId="{CE3D2E08-2197-41C2-BC3B-DCD30B7D5B25}" srcOrd="1" destOrd="0" presId="urn:microsoft.com/office/officeart/2005/8/layout/venn1"/>
    <dgm:cxn modelId="{59B93092-4A68-4C1D-9044-F23093A90369}" type="presOf" srcId="{F3CACA86-F5B2-4DBD-ABA5-242EF164E217}" destId="{663090E8-502A-4291-9591-B81116CA3D09}" srcOrd="1" destOrd="0" presId="urn:microsoft.com/office/officeart/2005/8/layout/venn1"/>
    <dgm:cxn modelId="{00CF1AFF-DFAC-4B98-B33E-243F66E69662}" type="presOf" srcId="{F3CACA86-F5B2-4DBD-ABA5-242EF164E217}" destId="{05472419-4C77-4C51-9408-2332812FBA2C}" srcOrd="0" destOrd="0" presId="urn:microsoft.com/office/officeart/2005/8/layout/venn1"/>
    <dgm:cxn modelId="{99501A34-D96A-4E50-90D0-E5DFE4D7B0DA}" type="presOf" srcId="{8108C17C-1B4A-4303-9B2E-D20F3684A7C1}" destId="{D2A5FE5D-2720-4AB0-8BB4-4776638A71F7}" srcOrd="1" destOrd="0" presId="urn:microsoft.com/office/officeart/2005/8/layout/venn1"/>
    <dgm:cxn modelId="{1DE5F3FE-ED99-4A0A-BB67-766E60D1C13C}" type="presParOf" srcId="{9AEFE547-DF40-42EB-ADC4-84CB97222A84}" destId="{B6D9C347-A77F-4F03-A1F5-B3EEB50899A3}" srcOrd="0" destOrd="0" presId="urn:microsoft.com/office/officeart/2005/8/layout/venn1"/>
    <dgm:cxn modelId="{A701160A-6B08-4577-84D2-5F07CAFE51B8}" type="presParOf" srcId="{9AEFE547-DF40-42EB-ADC4-84CB97222A84}" destId="{CE3D2E08-2197-41C2-BC3B-DCD30B7D5B25}" srcOrd="1" destOrd="0" presId="urn:microsoft.com/office/officeart/2005/8/layout/venn1"/>
    <dgm:cxn modelId="{87877877-385A-4479-98F1-F9DA1E6B4456}" type="presParOf" srcId="{9AEFE547-DF40-42EB-ADC4-84CB97222A84}" destId="{05472419-4C77-4C51-9408-2332812FBA2C}" srcOrd="2" destOrd="0" presId="urn:microsoft.com/office/officeart/2005/8/layout/venn1"/>
    <dgm:cxn modelId="{DF4CAB79-561B-4E10-9769-3C5BFAB65B7C}" type="presParOf" srcId="{9AEFE547-DF40-42EB-ADC4-84CB97222A84}" destId="{663090E8-502A-4291-9591-B81116CA3D09}" srcOrd="3" destOrd="0" presId="urn:microsoft.com/office/officeart/2005/8/layout/venn1"/>
    <dgm:cxn modelId="{D16C93EE-7FB4-460E-89A6-0BFDD2AB9F40}" type="presParOf" srcId="{9AEFE547-DF40-42EB-ADC4-84CB97222A84}" destId="{F7618B7F-7C13-4FB7-84A5-15F6AD5EED66}" srcOrd="4" destOrd="0" presId="urn:microsoft.com/office/officeart/2005/8/layout/venn1"/>
    <dgm:cxn modelId="{048C6FD9-90BE-4DE4-A984-BE8924D6C911}" type="presParOf" srcId="{9AEFE547-DF40-42EB-ADC4-84CB97222A84}" destId="{D2A5FE5D-2720-4AB0-8BB4-4776638A71F7}"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noFill/>
        <a:ln>
          <a:noFill/>
        </a:ln>
      </dgm:spPr>
      <dgm:t>
        <a:bodyPr/>
        <a:lstStyle/>
        <a:p>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dgm:spPr>
        <a:noFill/>
        <a:ln>
          <a:noFill/>
        </a:ln>
      </dgm:spPr>
      <dgm:t>
        <a:bodyPr/>
        <a:lstStyle/>
        <a:p>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custT="1"/>
      <dgm:spPr>
        <a:solidFill>
          <a:srgbClr val="92D050">
            <a:alpha val="86000"/>
          </a:srgbClr>
        </a:solidFill>
      </dgm:spPr>
      <dgm:t>
        <a:bodyPr/>
        <a:lstStyle/>
        <a:p>
          <a:r>
            <a:rPr lang="en-IE" sz="3300" dirty="0" smtClean="0"/>
            <a:t>World</a:t>
          </a:r>
          <a:endParaRPr lang="en-IE" sz="3300"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FF9279F2-8DEB-4599-8150-379A1692E4BE}" type="presOf" srcId="{85D653C6-56C6-4721-976E-04CCB8B95D0F}" destId="{CE3D2E08-2197-41C2-BC3B-DCD30B7D5B25}" srcOrd="1" destOrd="0" presId="urn:microsoft.com/office/officeart/2005/8/layout/venn1"/>
    <dgm:cxn modelId="{D1BE35BC-3DA4-4273-BE46-8AEDCA344FAD}" type="presOf" srcId="{6705610F-7906-4D2C-905E-9FAFC4C4AA36}" destId="{9AEFE547-DF40-42EB-ADC4-84CB97222A84}" srcOrd="0" destOrd="0" presId="urn:microsoft.com/office/officeart/2005/8/layout/venn1"/>
    <dgm:cxn modelId="{4DB89B42-8000-4907-857B-F5E6FBB9424A}" srcId="{6705610F-7906-4D2C-905E-9FAFC4C4AA36}" destId="{85D653C6-56C6-4721-976E-04CCB8B95D0F}" srcOrd="0" destOrd="0" parTransId="{0C4AF122-288D-48B6-92DB-F64D27F09FA2}" sibTransId="{DBB708C6-079F-47AC-B923-B7D29A073C49}"/>
    <dgm:cxn modelId="{3D348A49-BA58-492F-B220-31B0853C6A05}" type="presOf" srcId="{8108C17C-1B4A-4303-9B2E-D20F3684A7C1}" destId="{F7618B7F-7C13-4FB7-84A5-15F6AD5EED66}" srcOrd="0" destOrd="0" presId="urn:microsoft.com/office/officeart/2005/8/layout/venn1"/>
    <dgm:cxn modelId="{879DD092-67C8-49CD-AD02-36C355736289}" srcId="{6705610F-7906-4D2C-905E-9FAFC4C4AA36}" destId="{8108C17C-1B4A-4303-9B2E-D20F3684A7C1}" srcOrd="2" destOrd="0" parTransId="{1898CD18-746D-4A16-BA3C-5D6C978A4D98}" sibTransId="{0F073211-0066-455C-B194-AB5C4CD2FA99}"/>
    <dgm:cxn modelId="{8E23A10A-75CD-4028-B33A-81A4CA75CBE1}" type="presOf" srcId="{F3CACA86-F5B2-4DBD-ABA5-242EF164E217}" destId="{663090E8-502A-4291-9591-B81116CA3D09}" srcOrd="1" destOrd="0" presId="urn:microsoft.com/office/officeart/2005/8/layout/venn1"/>
    <dgm:cxn modelId="{5CD774E9-5763-424C-B763-A443675F85EE}" type="presOf" srcId="{F3CACA86-F5B2-4DBD-ABA5-242EF164E217}" destId="{05472419-4C77-4C51-9408-2332812FBA2C}" srcOrd="0"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1D956F87-DB20-4A18-B530-8439DABA5951}" type="presOf" srcId="{85D653C6-56C6-4721-976E-04CCB8B95D0F}" destId="{B6D9C347-A77F-4F03-A1F5-B3EEB50899A3}" srcOrd="0" destOrd="0" presId="urn:microsoft.com/office/officeart/2005/8/layout/venn1"/>
    <dgm:cxn modelId="{E8E01B2C-3884-41F8-B37D-D751759859F7}" type="presOf" srcId="{8108C17C-1B4A-4303-9B2E-D20F3684A7C1}" destId="{D2A5FE5D-2720-4AB0-8BB4-4776638A71F7}" srcOrd="1" destOrd="0" presId="urn:microsoft.com/office/officeart/2005/8/layout/venn1"/>
    <dgm:cxn modelId="{1E14FCCE-9268-43F3-8B79-B3FAC022233D}" type="presParOf" srcId="{9AEFE547-DF40-42EB-ADC4-84CB97222A84}" destId="{B6D9C347-A77F-4F03-A1F5-B3EEB50899A3}" srcOrd="0" destOrd="0" presId="urn:microsoft.com/office/officeart/2005/8/layout/venn1"/>
    <dgm:cxn modelId="{64801AE9-2AD5-4DE4-8B6A-B2B227161A1C}" type="presParOf" srcId="{9AEFE547-DF40-42EB-ADC4-84CB97222A84}" destId="{CE3D2E08-2197-41C2-BC3B-DCD30B7D5B25}" srcOrd="1" destOrd="0" presId="urn:microsoft.com/office/officeart/2005/8/layout/venn1"/>
    <dgm:cxn modelId="{8D26B58A-AECF-4064-9BB0-BDF9DC1D526C}" type="presParOf" srcId="{9AEFE547-DF40-42EB-ADC4-84CB97222A84}" destId="{05472419-4C77-4C51-9408-2332812FBA2C}" srcOrd="2" destOrd="0" presId="urn:microsoft.com/office/officeart/2005/8/layout/venn1"/>
    <dgm:cxn modelId="{43ACCDEB-ACBC-4A83-AB73-185BF827D720}" type="presParOf" srcId="{9AEFE547-DF40-42EB-ADC4-84CB97222A84}" destId="{663090E8-502A-4291-9591-B81116CA3D09}" srcOrd="3" destOrd="0" presId="urn:microsoft.com/office/officeart/2005/8/layout/venn1"/>
    <dgm:cxn modelId="{29E5BBCF-3307-4741-849D-718916F0C122}" type="presParOf" srcId="{9AEFE547-DF40-42EB-ADC4-84CB97222A84}" destId="{F7618B7F-7C13-4FB7-84A5-15F6AD5EED66}" srcOrd="4" destOrd="0" presId="urn:microsoft.com/office/officeart/2005/8/layout/venn1"/>
    <dgm:cxn modelId="{D61BA278-FD4E-487C-BD4E-2D390181EDF9}" type="presParOf" srcId="{9AEFE547-DF40-42EB-ADC4-84CB97222A84}" destId="{D2A5FE5D-2720-4AB0-8BB4-4776638A71F7}"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solidFill>
          <a:srgbClr val="00B0F0">
            <a:alpha val="86000"/>
          </a:srgbClr>
        </a:solidFill>
      </dgm:spPr>
      <dgm:t>
        <a:bodyPr/>
        <a:lstStyle/>
        <a:p>
          <a:r>
            <a:rPr lang="en-IE" dirty="0" smtClean="0"/>
            <a:t>Stimulus</a:t>
          </a:r>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dgm:spPr>
        <a:solidFill>
          <a:srgbClr val="FFFF00">
            <a:alpha val="86000"/>
          </a:srgbClr>
        </a:solidFill>
      </dgm:spPr>
      <dgm:t>
        <a:bodyPr/>
        <a:lstStyle/>
        <a:p>
          <a:r>
            <a:rPr lang="en-IE" dirty="0" smtClean="0"/>
            <a:t>Self</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92D050">
            <a:alpha val="86000"/>
          </a:srgbClr>
        </a:solidFill>
      </dgm:spPr>
      <dgm:t>
        <a:bodyPr/>
        <a:lstStyle/>
        <a:p>
          <a:r>
            <a:rPr lang="en-IE" dirty="0" smtClean="0"/>
            <a:t>World</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B6D321FC-767C-4D13-B0E8-0045A456FA25}" type="presOf" srcId="{F3CACA86-F5B2-4DBD-ABA5-242EF164E217}" destId="{663090E8-502A-4291-9591-B81116CA3D09}" srcOrd="1" destOrd="0" presId="urn:microsoft.com/office/officeart/2005/8/layout/venn1"/>
    <dgm:cxn modelId="{4DB89B42-8000-4907-857B-F5E6FBB9424A}" srcId="{6705610F-7906-4D2C-905E-9FAFC4C4AA36}" destId="{85D653C6-56C6-4721-976E-04CCB8B95D0F}" srcOrd="0" destOrd="0" parTransId="{0C4AF122-288D-48B6-92DB-F64D27F09FA2}" sibTransId="{DBB708C6-079F-47AC-B923-B7D29A073C49}"/>
    <dgm:cxn modelId="{B85D1521-9020-4995-947A-E299958B2144}" type="presOf" srcId="{8108C17C-1B4A-4303-9B2E-D20F3684A7C1}" destId="{F7618B7F-7C13-4FB7-84A5-15F6AD5EED66}" srcOrd="0" destOrd="0" presId="urn:microsoft.com/office/officeart/2005/8/layout/venn1"/>
    <dgm:cxn modelId="{879DD092-67C8-49CD-AD02-36C355736289}" srcId="{6705610F-7906-4D2C-905E-9FAFC4C4AA36}" destId="{8108C17C-1B4A-4303-9B2E-D20F3684A7C1}" srcOrd="2" destOrd="0" parTransId="{1898CD18-746D-4A16-BA3C-5D6C978A4D98}" sibTransId="{0F073211-0066-455C-B194-AB5C4CD2FA99}"/>
    <dgm:cxn modelId="{2E5E9BE8-2C81-494F-8635-5A66EC91F7D3}" type="presOf" srcId="{6705610F-7906-4D2C-905E-9FAFC4C4AA36}" destId="{9AEFE547-DF40-42EB-ADC4-84CB97222A84}" srcOrd="0" destOrd="0" presId="urn:microsoft.com/office/officeart/2005/8/layout/venn1"/>
    <dgm:cxn modelId="{3C78EC69-9222-4BD5-AB73-962A34CE75D5}" type="presOf" srcId="{85D653C6-56C6-4721-976E-04CCB8B95D0F}" destId="{B6D9C347-A77F-4F03-A1F5-B3EEB50899A3}" srcOrd="0"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4D6E1D01-BB42-414D-87E2-CF36DC7C2873}" type="presOf" srcId="{8108C17C-1B4A-4303-9B2E-D20F3684A7C1}" destId="{D2A5FE5D-2720-4AB0-8BB4-4776638A71F7}" srcOrd="1" destOrd="0" presId="urn:microsoft.com/office/officeart/2005/8/layout/venn1"/>
    <dgm:cxn modelId="{310007E6-FF0A-4349-9533-910C61B48575}" type="presOf" srcId="{F3CACA86-F5B2-4DBD-ABA5-242EF164E217}" destId="{05472419-4C77-4C51-9408-2332812FBA2C}" srcOrd="0" destOrd="0" presId="urn:microsoft.com/office/officeart/2005/8/layout/venn1"/>
    <dgm:cxn modelId="{FF13113C-98F3-44ED-B197-E1250D323426}" type="presOf" srcId="{85D653C6-56C6-4721-976E-04CCB8B95D0F}" destId="{CE3D2E08-2197-41C2-BC3B-DCD30B7D5B25}" srcOrd="1" destOrd="0" presId="urn:microsoft.com/office/officeart/2005/8/layout/venn1"/>
    <dgm:cxn modelId="{6D5C3563-6D29-47A7-9547-FB7BD50E62FB}" type="presParOf" srcId="{9AEFE547-DF40-42EB-ADC4-84CB97222A84}" destId="{B6D9C347-A77F-4F03-A1F5-B3EEB50899A3}" srcOrd="0" destOrd="0" presId="urn:microsoft.com/office/officeart/2005/8/layout/venn1"/>
    <dgm:cxn modelId="{C858FF02-32F2-4AD1-895C-73523828CC39}" type="presParOf" srcId="{9AEFE547-DF40-42EB-ADC4-84CB97222A84}" destId="{CE3D2E08-2197-41C2-BC3B-DCD30B7D5B25}" srcOrd="1" destOrd="0" presId="urn:microsoft.com/office/officeart/2005/8/layout/venn1"/>
    <dgm:cxn modelId="{0294EAC1-EFD8-4A99-A8A3-0E042815C859}" type="presParOf" srcId="{9AEFE547-DF40-42EB-ADC4-84CB97222A84}" destId="{05472419-4C77-4C51-9408-2332812FBA2C}" srcOrd="2" destOrd="0" presId="urn:microsoft.com/office/officeart/2005/8/layout/venn1"/>
    <dgm:cxn modelId="{4FEBD970-5EB4-4708-B5AB-0B9AC826A502}" type="presParOf" srcId="{9AEFE547-DF40-42EB-ADC4-84CB97222A84}" destId="{663090E8-502A-4291-9591-B81116CA3D09}" srcOrd="3" destOrd="0" presId="urn:microsoft.com/office/officeart/2005/8/layout/venn1"/>
    <dgm:cxn modelId="{DA4525F1-F4F1-45B4-AF6E-A0967A683695}" type="presParOf" srcId="{9AEFE547-DF40-42EB-ADC4-84CB97222A84}" destId="{F7618B7F-7C13-4FB7-84A5-15F6AD5EED66}" srcOrd="4" destOrd="0" presId="urn:microsoft.com/office/officeart/2005/8/layout/venn1"/>
    <dgm:cxn modelId="{15271D9E-6D7E-426B-8741-E10029C2ACCE}" type="presParOf" srcId="{9AEFE547-DF40-42EB-ADC4-84CB97222A84}" destId="{D2A5FE5D-2720-4AB0-8BB4-4776638A71F7}"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FFC000">
            <a:alpha val="86000"/>
          </a:srgbClr>
        </a:solidFill>
      </dgm:spPr>
      <dgm:t>
        <a:bodyPr/>
        <a:lstStyle/>
        <a:p>
          <a:r>
            <a:rPr lang="en-IE" dirty="0" smtClean="0"/>
            <a:t>Normative</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chemeClr val="accent4">
            <a:lumMod val="60000"/>
            <a:lumOff val="40000"/>
            <a:alpha val="86000"/>
          </a:schemeClr>
        </a:solidFill>
      </dgm:spPr>
      <dgm:t>
        <a:bodyPr/>
        <a:lstStyle/>
        <a:p>
          <a:r>
            <a:rPr lang="en-IE" dirty="0" smtClean="0"/>
            <a:t>Analytical</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457EA9B4-7817-42CB-B242-B535F3839784}" type="presOf" srcId="{F3CACA86-F5B2-4DBD-ABA5-242EF164E217}" destId="{A07F8E58-18B6-4877-851D-F24E3A1615FC}" srcOrd="1" destOrd="0" presId="urn:microsoft.com/office/officeart/2005/8/layout/venn1"/>
    <dgm:cxn modelId="{78F31F6F-9E40-45A7-9CF7-77F73C0E90B8}" type="presOf" srcId="{8108C17C-1B4A-4303-9B2E-D20F3684A7C1}" destId="{A12E922B-01AF-4503-8E7F-44186C866A54}" srcOrd="0" destOrd="0" presId="urn:microsoft.com/office/officeart/2005/8/layout/venn1"/>
    <dgm:cxn modelId="{4D9D31A4-25CD-4463-8B52-68AF2DA970E4}" type="presOf" srcId="{8108C17C-1B4A-4303-9B2E-D20F3684A7C1}" destId="{1C96429D-43DD-4ADE-AF64-60C88EADC587}" srcOrd="1" destOrd="0" presId="urn:microsoft.com/office/officeart/2005/8/layout/venn1"/>
    <dgm:cxn modelId="{236D18AC-4572-4DE1-A598-FCF6830CC4B5}" type="presOf" srcId="{F3CACA86-F5B2-4DBD-ABA5-242EF164E217}" destId="{DEBF08AB-55C3-455C-8C34-5B3C4C9E0477}"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F575400D-3B0A-4B4F-BE74-ADF79FC51A29}" type="presOf" srcId="{6705610F-7906-4D2C-905E-9FAFC4C4AA36}" destId="{9AEFE547-DF40-42EB-ADC4-84CB97222A84}" srcOrd="0" destOrd="0" presId="urn:microsoft.com/office/officeart/2005/8/layout/venn1"/>
    <dgm:cxn modelId="{CEF7256D-DDBD-4B81-A4D3-EEDB9905A9DC}" type="presParOf" srcId="{9AEFE547-DF40-42EB-ADC4-84CB97222A84}" destId="{DEBF08AB-55C3-455C-8C34-5B3C4C9E0477}" srcOrd="0" destOrd="0" presId="urn:microsoft.com/office/officeart/2005/8/layout/venn1"/>
    <dgm:cxn modelId="{89265A86-BAD0-4BCA-B1F1-F986200A1A8E}" type="presParOf" srcId="{9AEFE547-DF40-42EB-ADC4-84CB97222A84}" destId="{A07F8E58-18B6-4877-851D-F24E3A1615FC}" srcOrd="1" destOrd="0" presId="urn:microsoft.com/office/officeart/2005/8/layout/venn1"/>
    <dgm:cxn modelId="{56198FDF-AD16-4208-82D2-219708C2B254}" type="presParOf" srcId="{9AEFE547-DF40-42EB-ADC4-84CB97222A84}" destId="{A12E922B-01AF-4503-8E7F-44186C866A54}" srcOrd="2" destOrd="0" presId="urn:microsoft.com/office/officeart/2005/8/layout/venn1"/>
    <dgm:cxn modelId="{4D8E5D61-9F86-48F0-9F02-FF1007F8B39F}"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FFC000">
            <a:alpha val="86000"/>
          </a:srgbClr>
        </a:solidFill>
      </dgm:spPr>
      <dgm:t>
        <a:bodyPr/>
        <a:lstStyle/>
        <a:p>
          <a:r>
            <a:rPr lang="en-IE" dirty="0" smtClean="0"/>
            <a:t>Normative</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noFill/>
        <a:ln>
          <a:noFill/>
        </a:ln>
      </dgm:spPr>
      <dgm:t>
        <a:bodyPr/>
        <a:lstStyle/>
        <a:p>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638254D5-036D-4589-B736-D99817334ACA}" type="presOf" srcId="{8108C17C-1B4A-4303-9B2E-D20F3684A7C1}" destId="{1C96429D-43DD-4ADE-AF64-60C88EADC587}" srcOrd="1" destOrd="0" presId="urn:microsoft.com/office/officeart/2005/8/layout/venn1"/>
    <dgm:cxn modelId="{396CCFFC-A66E-45B8-A2B1-483178C97627}" type="presOf" srcId="{F3CACA86-F5B2-4DBD-ABA5-242EF164E217}" destId="{A07F8E58-18B6-4877-851D-F24E3A1615FC}" srcOrd="1" destOrd="0" presId="urn:microsoft.com/office/officeart/2005/8/layout/venn1"/>
    <dgm:cxn modelId="{C39F5D92-2C3B-49CE-B1A7-6F5F85A6FEAB}" type="presOf" srcId="{8108C17C-1B4A-4303-9B2E-D20F3684A7C1}" destId="{A12E922B-01AF-4503-8E7F-44186C866A54}"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CDF40431-81E1-4CDF-942D-6EFA72F6C64F}" type="presOf" srcId="{F3CACA86-F5B2-4DBD-ABA5-242EF164E217}" destId="{DEBF08AB-55C3-455C-8C34-5B3C4C9E0477}" srcOrd="0" destOrd="0" presId="urn:microsoft.com/office/officeart/2005/8/layout/venn1"/>
    <dgm:cxn modelId="{DD5D3CA5-5AF1-4D26-B4A6-D1EB93CC2D50}" srcId="{6705610F-7906-4D2C-905E-9FAFC4C4AA36}" destId="{F3CACA86-F5B2-4DBD-ABA5-242EF164E217}" srcOrd="0" destOrd="0" parTransId="{47FE61D9-0038-4B93-ADD7-ABC6D64C00EC}" sibTransId="{466E2A66-73B1-4500-83F0-6479B3C15EB0}"/>
    <dgm:cxn modelId="{1632FBE6-BB6D-4787-8AB6-B3B1FD6D100D}" type="presOf" srcId="{6705610F-7906-4D2C-905E-9FAFC4C4AA36}" destId="{9AEFE547-DF40-42EB-ADC4-84CB97222A84}" srcOrd="0" destOrd="0" presId="urn:microsoft.com/office/officeart/2005/8/layout/venn1"/>
    <dgm:cxn modelId="{4E9B86ED-E76C-4B4F-8B26-CF5E9C727EFB}" type="presParOf" srcId="{9AEFE547-DF40-42EB-ADC4-84CB97222A84}" destId="{DEBF08AB-55C3-455C-8C34-5B3C4C9E0477}" srcOrd="0" destOrd="0" presId="urn:microsoft.com/office/officeart/2005/8/layout/venn1"/>
    <dgm:cxn modelId="{EE25F1AD-83B8-44E3-B5D3-D46A2F71D6CD}" type="presParOf" srcId="{9AEFE547-DF40-42EB-ADC4-84CB97222A84}" destId="{A07F8E58-18B6-4877-851D-F24E3A1615FC}" srcOrd="1" destOrd="0" presId="urn:microsoft.com/office/officeart/2005/8/layout/venn1"/>
    <dgm:cxn modelId="{41E22505-B02D-4B10-9A2A-D61470BF60E3}" type="presParOf" srcId="{9AEFE547-DF40-42EB-ADC4-84CB97222A84}" destId="{A12E922B-01AF-4503-8E7F-44186C866A54}" srcOrd="2" destOrd="0" presId="urn:microsoft.com/office/officeart/2005/8/layout/venn1"/>
    <dgm:cxn modelId="{91FBAE8C-425B-41F6-A819-2012072D5EAF}" type="presParOf" srcId="{9AEFE547-DF40-42EB-ADC4-84CB97222A84}" destId="{1C96429D-43DD-4ADE-AF64-60C88EADC587}" srcOrd="3" destOrd="0" presId="urn:microsoft.com/office/officeart/2005/8/layout/venn1"/>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108C17C-1B4A-4303-9B2E-D20F3684A7C1}">
      <dgm:prSet phldrT="[Text]" custT="1"/>
      <dgm:spPr>
        <a:solidFill>
          <a:schemeClr val="accent4">
            <a:lumMod val="60000"/>
            <a:lumOff val="40000"/>
            <a:alpha val="86000"/>
          </a:schemeClr>
        </a:solidFill>
      </dgm:spPr>
      <dgm:t>
        <a:bodyPr/>
        <a:lstStyle/>
        <a:p>
          <a:r>
            <a:rPr lang="en-IE" sz="2400" dirty="0" smtClean="0"/>
            <a:t>Analytical</a:t>
          </a:r>
          <a:endParaRPr lang="en-IE" sz="2400"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F3CACA86-F5B2-4DBD-ABA5-242EF164E217}">
      <dgm:prSet phldrT="[Text]"/>
      <dgm:spPr>
        <a:noFill/>
        <a:ln>
          <a:noFill/>
        </a:ln>
      </dgm:spPr>
      <dgm:t>
        <a:bodyPr/>
        <a:lstStyle/>
        <a:p>
          <a:endParaRPr lang="en-IE" dirty="0"/>
        </a:p>
      </dgm:t>
    </dgm:pt>
    <dgm:pt modelId="{466E2A66-73B1-4500-83F0-6479B3C15EB0}" type="sibTrans" cxnId="{DD5D3CA5-5AF1-4D26-B4A6-D1EB93CC2D50}">
      <dgm:prSet/>
      <dgm:spPr/>
      <dgm:t>
        <a:bodyPr/>
        <a:lstStyle/>
        <a:p>
          <a:endParaRPr lang="en-IE"/>
        </a:p>
      </dgm:t>
    </dgm:pt>
    <dgm:pt modelId="{47FE61D9-0038-4B93-ADD7-ABC6D64C00EC}" type="parTrans" cxnId="{DD5D3CA5-5AF1-4D26-B4A6-D1EB93CC2D50}">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4CB57892-A766-420A-9F01-C960A7611210}" type="presOf" srcId="{F3CACA86-F5B2-4DBD-ABA5-242EF164E217}" destId="{A07F8E58-18B6-4877-851D-F24E3A1615FC}" srcOrd="1" destOrd="0" presId="urn:microsoft.com/office/officeart/2005/8/layout/venn1"/>
    <dgm:cxn modelId="{9491B037-F52E-43C7-B390-72AF51536302}" type="presOf" srcId="{F3CACA86-F5B2-4DBD-ABA5-242EF164E217}" destId="{DEBF08AB-55C3-455C-8C34-5B3C4C9E0477}" srcOrd="0" destOrd="0" presId="urn:microsoft.com/office/officeart/2005/8/layout/venn1"/>
    <dgm:cxn modelId="{5ECCBD9D-445A-4DE5-8F8B-C06512678570}" type="presOf" srcId="{8108C17C-1B4A-4303-9B2E-D20F3684A7C1}" destId="{1C96429D-43DD-4ADE-AF64-60C88EADC587}" srcOrd="1" destOrd="0" presId="urn:microsoft.com/office/officeart/2005/8/layout/venn1"/>
    <dgm:cxn modelId="{C8158CB4-94B1-4AA1-8C56-7F1BAA4426FA}" type="presOf" srcId="{8108C17C-1B4A-4303-9B2E-D20F3684A7C1}" destId="{A12E922B-01AF-4503-8E7F-44186C866A54}" srcOrd="0" destOrd="0" presId="urn:microsoft.com/office/officeart/2005/8/layout/venn1"/>
    <dgm:cxn modelId="{DE03C747-034B-477D-94A1-A8A839F18274}" type="presOf" srcId="{6705610F-7906-4D2C-905E-9FAFC4C4AA36}" destId="{9AEFE547-DF40-42EB-ADC4-84CB97222A84}"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BA22E819-E151-42B1-849D-B0665CAE8EB2}" type="presParOf" srcId="{9AEFE547-DF40-42EB-ADC4-84CB97222A84}" destId="{DEBF08AB-55C3-455C-8C34-5B3C4C9E0477}" srcOrd="0" destOrd="0" presId="urn:microsoft.com/office/officeart/2005/8/layout/venn1"/>
    <dgm:cxn modelId="{CB2AB5D3-55DB-45B4-9EC1-57F1F21D8B88}" type="presParOf" srcId="{9AEFE547-DF40-42EB-ADC4-84CB97222A84}" destId="{A07F8E58-18B6-4877-851D-F24E3A1615FC}" srcOrd="1" destOrd="0" presId="urn:microsoft.com/office/officeart/2005/8/layout/venn1"/>
    <dgm:cxn modelId="{98D3EF37-DFF7-42CE-9DDD-49C3834D0432}" type="presParOf" srcId="{9AEFE547-DF40-42EB-ADC4-84CB97222A84}" destId="{A12E922B-01AF-4503-8E7F-44186C866A54}" srcOrd="2" destOrd="0" presId="urn:microsoft.com/office/officeart/2005/8/layout/venn1"/>
    <dgm:cxn modelId="{B6C04D83-F756-4008-B447-42AEF23B7A03}"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FFC000">
            <a:alpha val="86000"/>
          </a:srgbClr>
        </a:solidFill>
      </dgm:spPr>
      <dgm:t>
        <a:bodyPr/>
        <a:lstStyle/>
        <a:p>
          <a:r>
            <a:rPr lang="en-IE" dirty="0" smtClean="0"/>
            <a:t>Normative</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chemeClr val="accent4">
            <a:lumMod val="60000"/>
            <a:lumOff val="40000"/>
            <a:alpha val="86000"/>
          </a:schemeClr>
        </a:solidFill>
      </dgm:spPr>
      <dgm:t>
        <a:bodyPr/>
        <a:lstStyle/>
        <a:p>
          <a:r>
            <a:rPr lang="en-IE" dirty="0" smtClean="0"/>
            <a:t>Analytical</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724961F0-BDC8-4FA6-A5DA-462A905CA4D3}" type="presOf" srcId="{8108C17C-1B4A-4303-9B2E-D20F3684A7C1}" destId="{1C96429D-43DD-4ADE-AF64-60C88EADC587}" srcOrd="1" destOrd="0" presId="urn:microsoft.com/office/officeart/2005/8/layout/venn1"/>
    <dgm:cxn modelId="{2962C35D-E17D-4DA0-9043-31F8A64019AC}" type="presOf" srcId="{F3CACA86-F5B2-4DBD-ABA5-242EF164E217}" destId="{DEBF08AB-55C3-455C-8C34-5B3C4C9E0477}" srcOrd="0" destOrd="0" presId="urn:microsoft.com/office/officeart/2005/8/layout/venn1"/>
    <dgm:cxn modelId="{5E59C92D-2EAD-4CF6-99D8-E425C2A4510F}" type="presOf" srcId="{8108C17C-1B4A-4303-9B2E-D20F3684A7C1}" destId="{A12E922B-01AF-4503-8E7F-44186C866A54}" srcOrd="0" destOrd="0" presId="urn:microsoft.com/office/officeart/2005/8/layout/venn1"/>
    <dgm:cxn modelId="{991E3B5E-BACF-4E85-B7F2-66603A308A41}" type="presOf" srcId="{6705610F-7906-4D2C-905E-9FAFC4C4AA36}" destId="{9AEFE547-DF40-42EB-ADC4-84CB97222A84}"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F763D571-1259-463E-953B-87B6AC11CD76}" type="presOf" srcId="{F3CACA86-F5B2-4DBD-ABA5-242EF164E217}" destId="{A07F8E58-18B6-4877-851D-F24E3A1615FC}" srcOrd="1" destOrd="0" presId="urn:microsoft.com/office/officeart/2005/8/layout/venn1"/>
    <dgm:cxn modelId="{DD5D3CA5-5AF1-4D26-B4A6-D1EB93CC2D50}" srcId="{6705610F-7906-4D2C-905E-9FAFC4C4AA36}" destId="{F3CACA86-F5B2-4DBD-ABA5-242EF164E217}" srcOrd="0" destOrd="0" parTransId="{47FE61D9-0038-4B93-ADD7-ABC6D64C00EC}" sibTransId="{466E2A66-73B1-4500-83F0-6479B3C15EB0}"/>
    <dgm:cxn modelId="{ED9991FA-A6FC-451C-9DD9-94A35130C9D9}" type="presParOf" srcId="{9AEFE547-DF40-42EB-ADC4-84CB97222A84}" destId="{DEBF08AB-55C3-455C-8C34-5B3C4C9E0477}" srcOrd="0" destOrd="0" presId="urn:microsoft.com/office/officeart/2005/8/layout/venn1"/>
    <dgm:cxn modelId="{C5D3D406-464F-49A3-909F-6AFAC0A1D3DD}" type="presParOf" srcId="{9AEFE547-DF40-42EB-ADC4-84CB97222A84}" destId="{A07F8E58-18B6-4877-851D-F24E3A1615FC}" srcOrd="1" destOrd="0" presId="urn:microsoft.com/office/officeart/2005/8/layout/venn1"/>
    <dgm:cxn modelId="{3A59CEF6-D2C6-4199-A3C2-E9E653AED76B}" type="presParOf" srcId="{9AEFE547-DF40-42EB-ADC4-84CB97222A84}" destId="{A12E922B-01AF-4503-8E7F-44186C866A54}" srcOrd="2" destOrd="0" presId="urn:microsoft.com/office/officeart/2005/8/layout/venn1"/>
    <dgm:cxn modelId="{47F67982-0485-44C2-B944-7B35CCD4361B}"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E7CB4876-99BB-417C-BCAE-15FDAE994358}" type="presOf" srcId="{F3CACA86-F5B2-4DBD-ABA5-242EF164E217}" destId="{A07F8E58-18B6-4877-851D-F24E3A1615FC}" srcOrd="1" destOrd="0" presId="urn:microsoft.com/office/officeart/2005/8/layout/venn1"/>
    <dgm:cxn modelId="{97B4C152-1C6E-4528-8CAA-BAB397420FB8}" type="presOf" srcId="{8108C17C-1B4A-4303-9B2E-D20F3684A7C1}" destId="{A12E922B-01AF-4503-8E7F-44186C866A54}" srcOrd="0" destOrd="0" presId="urn:microsoft.com/office/officeart/2005/8/layout/venn1"/>
    <dgm:cxn modelId="{396599CB-C997-4454-9C28-F26E951B4014}" type="presOf" srcId="{F3CACA86-F5B2-4DBD-ABA5-242EF164E217}" destId="{DEBF08AB-55C3-455C-8C34-5B3C4C9E0477}" srcOrd="0" destOrd="0" presId="urn:microsoft.com/office/officeart/2005/8/layout/venn1"/>
    <dgm:cxn modelId="{7C5F53CE-E332-413A-9E3A-21EC34279628}" type="presOf" srcId="{8108C17C-1B4A-4303-9B2E-D20F3684A7C1}" destId="{1C96429D-43DD-4ADE-AF64-60C88EADC587}" srcOrd="1"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436CC044-2F81-47AA-BD19-02AA05AFDD8D}" type="presOf" srcId="{6705610F-7906-4D2C-905E-9FAFC4C4AA36}" destId="{9AEFE547-DF40-42EB-ADC4-84CB97222A84}" srcOrd="0" destOrd="0" presId="urn:microsoft.com/office/officeart/2005/8/layout/venn1"/>
    <dgm:cxn modelId="{66A4BC9D-092C-418F-8108-4D8C314CA6D1}" type="presParOf" srcId="{9AEFE547-DF40-42EB-ADC4-84CB97222A84}" destId="{DEBF08AB-55C3-455C-8C34-5B3C4C9E0477}" srcOrd="0" destOrd="0" presId="urn:microsoft.com/office/officeart/2005/8/layout/venn1"/>
    <dgm:cxn modelId="{4A7CA57B-3047-49CF-B2E0-EDF242EE6AF4}" type="presParOf" srcId="{9AEFE547-DF40-42EB-ADC4-84CB97222A84}" destId="{A07F8E58-18B6-4877-851D-F24E3A1615FC}" srcOrd="1" destOrd="0" presId="urn:microsoft.com/office/officeart/2005/8/layout/venn1"/>
    <dgm:cxn modelId="{041B8B32-8D21-45F9-9818-4AE96FB24563}" type="presParOf" srcId="{9AEFE547-DF40-42EB-ADC4-84CB97222A84}" destId="{A12E922B-01AF-4503-8E7F-44186C866A54}" srcOrd="2" destOrd="0" presId="urn:microsoft.com/office/officeart/2005/8/layout/venn1"/>
    <dgm:cxn modelId="{E86D545D-547B-459D-BACF-CF7D48750082}"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A4C293C7-8901-4193-994B-19C90AF2C209}" type="presOf" srcId="{8108C17C-1B4A-4303-9B2E-D20F3684A7C1}" destId="{A12E922B-01AF-4503-8E7F-44186C866A54}" srcOrd="0" destOrd="0" presId="urn:microsoft.com/office/officeart/2005/8/layout/venn1"/>
    <dgm:cxn modelId="{0201B07F-D59D-4CD0-87AB-1E165BE9E3F5}" type="presOf" srcId="{8108C17C-1B4A-4303-9B2E-D20F3684A7C1}" destId="{1C96429D-43DD-4ADE-AF64-60C88EADC587}" srcOrd="1" destOrd="0" presId="urn:microsoft.com/office/officeart/2005/8/layout/venn1"/>
    <dgm:cxn modelId="{BD55484D-A69B-4DAF-AB23-1DF3D4A8907D}" type="presOf" srcId="{F3CACA86-F5B2-4DBD-ABA5-242EF164E217}" destId="{A07F8E58-18B6-4877-851D-F24E3A1615FC}" srcOrd="1" destOrd="0" presId="urn:microsoft.com/office/officeart/2005/8/layout/venn1"/>
    <dgm:cxn modelId="{E80F9D8E-C334-4911-8577-AA8CDA141D66}" type="presOf" srcId="{6705610F-7906-4D2C-905E-9FAFC4C4AA36}" destId="{9AEFE547-DF40-42EB-ADC4-84CB97222A84}" srcOrd="0" destOrd="0" presId="urn:microsoft.com/office/officeart/2005/8/layout/venn1"/>
    <dgm:cxn modelId="{51F104E6-3E47-46BC-8C18-1D6D88E0672F}" type="presOf" srcId="{F3CACA86-F5B2-4DBD-ABA5-242EF164E217}" destId="{DEBF08AB-55C3-455C-8C34-5B3C4C9E0477}"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916E2686-8B8E-4A6E-97AC-51DFD4593411}" type="presParOf" srcId="{9AEFE547-DF40-42EB-ADC4-84CB97222A84}" destId="{DEBF08AB-55C3-455C-8C34-5B3C4C9E0477}" srcOrd="0" destOrd="0" presId="urn:microsoft.com/office/officeart/2005/8/layout/venn1"/>
    <dgm:cxn modelId="{4902B993-96FC-4757-A64B-EA3C176A42D7}" type="presParOf" srcId="{9AEFE547-DF40-42EB-ADC4-84CB97222A84}" destId="{A07F8E58-18B6-4877-851D-F24E3A1615FC}" srcOrd="1" destOrd="0" presId="urn:microsoft.com/office/officeart/2005/8/layout/venn1"/>
    <dgm:cxn modelId="{DBE203BE-B9B8-4524-B534-B62526BAD639}" type="presParOf" srcId="{9AEFE547-DF40-42EB-ADC4-84CB97222A84}" destId="{A12E922B-01AF-4503-8E7F-44186C866A54}" srcOrd="2" destOrd="0" presId="urn:microsoft.com/office/officeart/2005/8/layout/venn1"/>
    <dgm:cxn modelId="{1B1BF108-EADB-4B61-A14A-57D210D4B986}"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068B2B92-33C5-4D4B-B62B-0C45EB5185A6}" type="presOf" srcId="{6705610F-7906-4D2C-905E-9FAFC4C4AA36}" destId="{9AEFE547-DF40-42EB-ADC4-84CB97222A84}" srcOrd="0" destOrd="0" presId="urn:microsoft.com/office/officeart/2005/8/layout/venn1"/>
    <dgm:cxn modelId="{5B6CA611-8297-4F6B-A388-BE727B0B0102}" type="presOf" srcId="{8108C17C-1B4A-4303-9B2E-D20F3684A7C1}" destId="{1C96429D-43DD-4ADE-AF64-60C88EADC587}" srcOrd="1" destOrd="0" presId="urn:microsoft.com/office/officeart/2005/8/layout/venn1"/>
    <dgm:cxn modelId="{7B1B0AD6-BB1B-497E-87B7-1DD76FAC9DDF}" type="presOf" srcId="{F3CACA86-F5B2-4DBD-ABA5-242EF164E217}" destId="{DEBF08AB-55C3-455C-8C34-5B3C4C9E0477}" srcOrd="0" destOrd="0" presId="urn:microsoft.com/office/officeart/2005/8/layout/venn1"/>
    <dgm:cxn modelId="{312B97D9-78A0-4828-8646-736A9B9A837B}" type="presOf" srcId="{F3CACA86-F5B2-4DBD-ABA5-242EF164E217}" destId="{A07F8E58-18B6-4877-851D-F24E3A1615FC}" srcOrd="1" destOrd="0" presId="urn:microsoft.com/office/officeart/2005/8/layout/venn1"/>
    <dgm:cxn modelId="{449069C9-050E-4268-8882-ED5A85BBEBEC}" type="presOf" srcId="{8108C17C-1B4A-4303-9B2E-D20F3684A7C1}" destId="{A12E922B-01AF-4503-8E7F-44186C866A54}"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5B17506E-4EC0-4503-8B9B-230CE23A094C}" type="presParOf" srcId="{9AEFE547-DF40-42EB-ADC4-84CB97222A84}" destId="{DEBF08AB-55C3-455C-8C34-5B3C4C9E0477}" srcOrd="0" destOrd="0" presId="urn:microsoft.com/office/officeart/2005/8/layout/venn1"/>
    <dgm:cxn modelId="{2E56B0B5-1027-4AEC-8632-8996E6BBD487}" type="presParOf" srcId="{9AEFE547-DF40-42EB-ADC4-84CB97222A84}" destId="{A07F8E58-18B6-4877-851D-F24E3A1615FC}" srcOrd="1" destOrd="0" presId="urn:microsoft.com/office/officeart/2005/8/layout/venn1"/>
    <dgm:cxn modelId="{BE9B3ABB-3754-4EC8-A180-2572BE2C282C}" type="presParOf" srcId="{9AEFE547-DF40-42EB-ADC4-84CB97222A84}" destId="{A12E922B-01AF-4503-8E7F-44186C866A54}" srcOrd="2" destOrd="0" presId="urn:microsoft.com/office/officeart/2005/8/layout/venn1"/>
    <dgm:cxn modelId="{0C820AE8-0848-437E-9254-54B27A05BB98}"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noFill/>
        <a:ln>
          <a:noFill/>
        </a:ln>
      </dgm:spPr>
      <dgm:t>
        <a:bodyPr/>
        <a:lstStyle/>
        <a:p>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C75F9C7B-7A4C-4CA3-9922-A45A90127957}" type="presOf" srcId="{8108C17C-1B4A-4303-9B2E-D20F3684A7C1}" destId="{1C96429D-43DD-4ADE-AF64-60C88EADC587}" srcOrd="1" destOrd="0" presId="urn:microsoft.com/office/officeart/2005/8/layout/venn1"/>
    <dgm:cxn modelId="{3707E8F5-EBD2-4BD0-A4C8-0F57F21B9CCD}" type="presOf" srcId="{6705610F-7906-4D2C-905E-9FAFC4C4AA36}" destId="{9AEFE547-DF40-42EB-ADC4-84CB97222A84}" srcOrd="0" destOrd="0" presId="urn:microsoft.com/office/officeart/2005/8/layout/venn1"/>
    <dgm:cxn modelId="{F0C6D746-C494-48E6-A637-2B649C8F53EE}" type="presOf" srcId="{F3CACA86-F5B2-4DBD-ABA5-242EF164E217}" destId="{DEBF08AB-55C3-455C-8C34-5B3C4C9E0477}" srcOrd="0" destOrd="0" presId="urn:microsoft.com/office/officeart/2005/8/layout/venn1"/>
    <dgm:cxn modelId="{1E8C680E-FF42-472B-9DA2-E70460A9C063}" type="presOf" srcId="{F3CACA86-F5B2-4DBD-ABA5-242EF164E217}" destId="{A07F8E58-18B6-4877-851D-F24E3A1615FC}" srcOrd="1"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9E259096-6B66-4C40-A05C-E5114F79BFCF}" type="presOf" srcId="{8108C17C-1B4A-4303-9B2E-D20F3684A7C1}" destId="{A12E922B-01AF-4503-8E7F-44186C866A54}" srcOrd="0" destOrd="0" presId="urn:microsoft.com/office/officeart/2005/8/layout/venn1"/>
    <dgm:cxn modelId="{7EB2155D-341A-4E06-9C12-877CCED6889F}" type="presParOf" srcId="{9AEFE547-DF40-42EB-ADC4-84CB97222A84}" destId="{DEBF08AB-55C3-455C-8C34-5B3C4C9E0477}" srcOrd="0" destOrd="0" presId="urn:microsoft.com/office/officeart/2005/8/layout/venn1"/>
    <dgm:cxn modelId="{B3CF3127-7A62-4873-A712-2EE3A9FAD22C}" type="presParOf" srcId="{9AEFE547-DF40-42EB-ADC4-84CB97222A84}" destId="{A07F8E58-18B6-4877-851D-F24E3A1615FC}" srcOrd="1" destOrd="0" presId="urn:microsoft.com/office/officeart/2005/8/layout/venn1"/>
    <dgm:cxn modelId="{4FAECB7E-93CB-4FCA-8BF9-D2E3C3845FA3}" type="presParOf" srcId="{9AEFE547-DF40-42EB-ADC4-84CB97222A84}" destId="{A12E922B-01AF-4503-8E7F-44186C866A54}" srcOrd="2" destOrd="0" presId="urn:microsoft.com/office/officeart/2005/8/layout/venn1"/>
    <dgm:cxn modelId="{D248730B-E6CE-4549-B649-5B7E2E9B638C}"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noFill/>
        <a:ln>
          <a:noFill/>
        </a:ln>
      </dgm:spPr>
      <dgm:t>
        <a:bodyPr/>
        <a:lstStyle/>
        <a:p>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custT="1"/>
      <dgm:spPr>
        <a:solidFill>
          <a:srgbClr val="31849B">
            <a:alpha val="85882"/>
          </a:srgbClr>
        </a:solidFill>
      </dgm:spPr>
      <dgm:t>
        <a:bodyPr/>
        <a:lstStyle/>
        <a:p>
          <a:r>
            <a:rPr lang="en-IE" sz="2000" dirty="0" smtClean="0"/>
            <a:t>Generalisation</a:t>
          </a:r>
          <a:endParaRPr lang="en-IE" sz="2000"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B7DA7DA3-1612-46A5-85AF-B72C4C006242}" type="presOf" srcId="{F3CACA86-F5B2-4DBD-ABA5-242EF164E217}" destId="{DEBF08AB-55C3-455C-8C34-5B3C4C9E0477}" srcOrd="0" destOrd="0" presId="urn:microsoft.com/office/officeart/2005/8/layout/venn1"/>
    <dgm:cxn modelId="{2B9600DA-524C-469C-A997-EC155F2611AE}" type="presOf" srcId="{6705610F-7906-4D2C-905E-9FAFC4C4AA36}" destId="{9AEFE547-DF40-42EB-ADC4-84CB97222A84}"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4B1798F2-EFC1-4638-B21D-EC4429DBF1EE}" type="presOf" srcId="{F3CACA86-F5B2-4DBD-ABA5-242EF164E217}" destId="{A07F8E58-18B6-4877-851D-F24E3A1615FC}" srcOrd="1" destOrd="0" presId="urn:microsoft.com/office/officeart/2005/8/layout/venn1"/>
    <dgm:cxn modelId="{F54C072C-E604-48D8-BCDC-6AC10F0DF45D}" type="presOf" srcId="{8108C17C-1B4A-4303-9B2E-D20F3684A7C1}" destId="{A12E922B-01AF-4503-8E7F-44186C866A54}" srcOrd="0" destOrd="0" presId="urn:microsoft.com/office/officeart/2005/8/layout/venn1"/>
    <dgm:cxn modelId="{DD5D3CA5-5AF1-4D26-B4A6-D1EB93CC2D50}" srcId="{6705610F-7906-4D2C-905E-9FAFC4C4AA36}" destId="{F3CACA86-F5B2-4DBD-ABA5-242EF164E217}" srcOrd="0" destOrd="0" parTransId="{47FE61D9-0038-4B93-ADD7-ABC6D64C00EC}" sibTransId="{466E2A66-73B1-4500-83F0-6479B3C15EB0}"/>
    <dgm:cxn modelId="{5FC4C1FE-B1D6-4EF2-A906-26961B6F3D08}" type="presOf" srcId="{8108C17C-1B4A-4303-9B2E-D20F3684A7C1}" destId="{1C96429D-43DD-4ADE-AF64-60C88EADC587}" srcOrd="1" destOrd="0" presId="urn:microsoft.com/office/officeart/2005/8/layout/venn1"/>
    <dgm:cxn modelId="{D5902A46-62B4-4EEC-915A-40BBCC1D357F}" type="presParOf" srcId="{9AEFE547-DF40-42EB-ADC4-84CB97222A84}" destId="{DEBF08AB-55C3-455C-8C34-5B3C4C9E0477}" srcOrd="0" destOrd="0" presId="urn:microsoft.com/office/officeart/2005/8/layout/venn1"/>
    <dgm:cxn modelId="{320F7177-12E1-4F69-8067-3761B1E66D54}" type="presParOf" srcId="{9AEFE547-DF40-42EB-ADC4-84CB97222A84}" destId="{A07F8E58-18B6-4877-851D-F24E3A1615FC}" srcOrd="1" destOrd="0" presId="urn:microsoft.com/office/officeart/2005/8/layout/venn1"/>
    <dgm:cxn modelId="{9C323B5E-8000-462D-9612-CE2561F00042}" type="presParOf" srcId="{9AEFE547-DF40-42EB-ADC4-84CB97222A84}" destId="{A12E922B-01AF-4503-8E7F-44186C866A54}" srcOrd="2" destOrd="0" presId="urn:microsoft.com/office/officeart/2005/8/layout/venn1"/>
    <dgm:cxn modelId="{F22B503A-C6AB-40AF-88C3-DE940BA17F6A}"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FF2B7DB0-D8F0-4884-85E0-7A6F45345E64}" type="presOf" srcId="{8108C17C-1B4A-4303-9B2E-D20F3684A7C1}" destId="{A12E922B-01AF-4503-8E7F-44186C866A54}" srcOrd="0" destOrd="0" presId="urn:microsoft.com/office/officeart/2005/8/layout/venn1"/>
    <dgm:cxn modelId="{7ED241A7-7F26-4DD8-B9FC-B7EAE25F5CC0}" type="presOf" srcId="{F3CACA86-F5B2-4DBD-ABA5-242EF164E217}" destId="{DEBF08AB-55C3-455C-8C34-5B3C4C9E0477}"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2B619952-313D-457D-915A-0184D4390AC3}" type="presOf" srcId="{6705610F-7906-4D2C-905E-9FAFC4C4AA36}" destId="{9AEFE547-DF40-42EB-ADC4-84CB97222A84}" srcOrd="0" destOrd="0" presId="urn:microsoft.com/office/officeart/2005/8/layout/venn1"/>
    <dgm:cxn modelId="{DD5D3CA5-5AF1-4D26-B4A6-D1EB93CC2D50}" srcId="{6705610F-7906-4D2C-905E-9FAFC4C4AA36}" destId="{F3CACA86-F5B2-4DBD-ABA5-242EF164E217}" srcOrd="0" destOrd="0" parTransId="{47FE61D9-0038-4B93-ADD7-ABC6D64C00EC}" sibTransId="{466E2A66-73B1-4500-83F0-6479B3C15EB0}"/>
    <dgm:cxn modelId="{35186268-A385-457D-B4D8-698CB358C3C3}" type="presOf" srcId="{F3CACA86-F5B2-4DBD-ABA5-242EF164E217}" destId="{A07F8E58-18B6-4877-851D-F24E3A1615FC}" srcOrd="1" destOrd="0" presId="urn:microsoft.com/office/officeart/2005/8/layout/venn1"/>
    <dgm:cxn modelId="{8C156515-DF5E-4B58-87C3-45860DA8E8C6}" type="presOf" srcId="{8108C17C-1B4A-4303-9B2E-D20F3684A7C1}" destId="{1C96429D-43DD-4ADE-AF64-60C88EADC587}" srcOrd="1" destOrd="0" presId="urn:microsoft.com/office/officeart/2005/8/layout/venn1"/>
    <dgm:cxn modelId="{3978269A-7B2D-42FB-A738-34525A753C93}" type="presParOf" srcId="{9AEFE547-DF40-42EB-ADC4-84CB97222A84}" destId="{DEBF08AB-55C3-455C-8C34-5B3C4C9E0477}" srcOrd="0" destOrd="0" presId="urn:microsoft.com/office/officeart/2005/8/layout/venn1"/>
    <dgm:cxn modelId="{EAD51249-4661-4DD4-AC10-B3C01FA69016}" type="presParOf" srcId="{9AEFE547-DF40-42EB-ADC4-84CB97222A84}" destId="{A07F8E58-18B6-4877-851D-F24E3A1615FC}" srcOrd="1" destOrd="0" presId="urn:microsoft.com/office/officeart/2005/8/layout/venn1"/>
    <dgm:cxn modelId="{D3B3B229-6C52-4733-9763-5B6F7719B5F8}" type="presParOf" srcId="{9AEFE547-DF40-42EB-ADC4-84CB97222A84}" destId="{A12E922B-01AF-4503-8E7F-44186C866A54}" srcOrd="2" destOrd="0" presId="urn:microsoft.com/office/officeart/2005/8/layout/venn1"/>
    <dgm:cxn modelId="{C7697767-67D0-4626-933C-8D9A6773812F}" type="presParOf" srcId="{9AEFE547-DF40-42EB-ADC4-84CB97222A84}" destId="{1C96429D-43DD-4ADE-AF64-60C88EADC587}" srcOrd="3"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1F96B98-95DC-4FC7-B210-E5F5354C93BE}"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D9747C57-54C0-45E1-8C91-0E12730DEAC1}">
      <dgm:prSet phldrT="[Text]"/>
      <dgm:spPr/>
      <dgm:t>
        <a:bodyPr/>
        <a:lstStyle/>
        <a:p>
          <a:pPr algn="r"/>
          <a:r>
            <a:rPr lang="en-IE" dirty="0" smtClean="0"/>
            <a:t>Referential domain</a:t>
          </a:r>
          <a:endParaRPr lang="en-IE" dirty="0"/>
        </a:p>
      </dgm:t>
    </dgm:pt>
    <dgm:pt modelId="{3872CB82-6EC0-40B3-B662-D539E92CC0BC}" type="parTrans" cxnId="{2C022290-063F-44E2-801E-7442187214AA}">
      <dgm:prSet/>
      <dgm:spPr/>
      <dgm:t>
        <a:bodyPr/>
        <a:lstStyle/>
        <a:p>
          <a:endParaRPr lang="en-IE"/>
        </a:p>
      </dgm:t>
    </dgm:pt>
    <dgm:pt modelId="{818192BA-1C06-4582-A52E-F788BE9521F2}" type="sibTrans" cxnId="{2C022290-063F-44E2-801E-7442187214AA}">
      <dgm:prSet/>
      <dgm:spPr/>
      <dgm:t>
        <a:bodyPr/>
        <a:lstStyle/>
        <a:p>
          <a:endParaRPr lang="en-IE"/>
        </a:p>
      </dgm:t>
    </dgm:pt>
    <dgm:pt modelId="{5281D787-D597-4E46-B95D-B6B9C8A2C56F}">
      <dgm:prSet phldrT="[Text]"/>
      <dgm:spPr/>
      <dgm:t>
        <a:bodyPr/>
        <a:lstStyle/>
        <a:p>
          <a:pPr algn="r"/>
          <a:r>
            <a:rPr lang="en-IE" dirty="0" smtClean="0"/>
            <a:t>Propositional mode</a:t>
          </a:r>
          <a:endParaRPr lang="en-IE" dirty="0"/>
        </a:p>
      </dgm:t>
    </dgm:pt>
    <dgm:pt modelId="{1AD61C14-544F-44C8-A4A9-DB19F6A348A4}" type="parTrans" cxnId="{8CFA2213-20C2-4B25-80BD-3666281B7514}">
      <dgm:prSet/>
      <dgm:spPr/>
      <dgm:t>
        <a:bodyPr/>
        <a:lstStyle/>
        <a:p>
          <a:endParaRPr lang="en-IE"/>
        </a:p>
      </dgm:t>
    </dgm:pt>
    <dgm:pt modelId="{F0EDEA9A-4E2C-4233-BCA0-D4444C7AC87D}" type="sibTrans" cxnId="{8CFA2213-20C2-4B25-80BD-3666281B7514}">
      <dgm:prSet/>
      <dgm:spPr/>
      <dgm:t>
        <a:bodyPr/>
        <a:lstStyle/>
        <a:p>
          <a:endParaRPr lang="en-IE"/>
        </a:p>
      </dgm:t>
    </dgm:pt>
    <dgm:pt modelId="{B0B691D9-959E-446A-A425-86B93E728ECE}">
      <dgm:prSet phldrT="[Text]"/>
      <dgm:spPr/>
      <dgm:t>
        <a:bodyPr/>
        <a:lstStyle/>
        <a:p>
          <a:pPr algn="r"/>
          <a:r>
            <a:rPr lang="en-IE" dirty="0" smtClean="0"/>
            <a:t>Specificity</a:t>
          </a:r>
          <a:endParaRPr lang="en-IE" dirty="0"/>
        </a:p>
      </dgm:t>
    </dgm:pt>
    <dgm:pt modelId="{E303093D-69E7-4353-92E2-C3F1EF722F78}" type="parTrans" cxnId="{EB6CDADF-ED64-47ED-9BA9-72514266CAA8}">
      <dgm:prSet/>
      <dgm:spPr/>
      <dgm:t>
        <a:bodyPr/>
        <a:lstStyle/>
        <a:p>
          <a:endParaRPr lang="en-IE"/>
        </a:p>
      </dgm:t>
    </dgm:pt>
    <dgm:pt modelId="{DC683730-3601-4F6A-AA48-D75C9A4EB6FC}" type="sibTrans" cxnId="{EB6CDADF-ED64-47ED-9BA9-72514266CAA8}">
      <dgm:prSet/>
      <dgm:spPr/>
      <dgm:t>
        <a:bodyPr/>
        <a:lstStyle/>
        <a:p>
          <a:endParaRPr lang="en-IE"/>
        </a:p>
      </dgm:t>
    </dgm:pt>
    <dgm:pt modelId="{EBC125E4-7530-476C-B146-B12DDF6BAF02}">
      <dgm:prSet/>
      <dgm:spPr/>
      <dgm:t>
        <a:bodyPr/>
        <a:lstStyle/>
        <a:p>
          <a:pPr algn="l"/>
          <a:endParaRPr lang="en-IE" dirty="0"/>
        </a:p>
      </dgm:t>
    </dgm:pt>
    <dgm:pt modelId="{8AFFE29C-4973-4464-BDDA-A4896C84F1E0}" type="parTrans" cxnId="{B72231B6-24BD-40CA-9ED9-D3F09E2D5474}">
      <dgm:prSet/>
      <dgm:spPr/>
      <dgm:t>
        <a:bodyPr/>
        <a:lstStyle/>
        <a:p>
          <a:endParaRPr lang="en-IE"/>
        </a:p>
      </dgm:t>
    </dgm:pt>
    <dgm:pt modelId="{12483EC2-AC79-4F57-93F8-8C2B1BDE1B54}" type="sibTrans" cxnId="{B72231B6-24BD-40CA-9ED9-D3F09E2D5474}">
      <dgm:prSet/>
      <dgm:spPr/>
      <dgm:t>
        <a:bodyPr/>
        <a:lstStyle/>
        <a:p>
          <a:endParaRPr lang="en-IE"/>
        </a:p>
      </dgm:t>
    </dgm:pt>
    <dgm:pt modelId="{FC035B7D-926A-40E0-879E-8A8289EB1F43}" type="pres">
      <dgm:prSet presAssocID="{41F96B98-95DC-4FC7-B210-E5F5354C93BE}" presName="linearFlow" presStyleCnt="0">
        <dgm:presLayoutVars>
          <dgm:dir/>
          <dgm:resizeHandles val="exact"/>
        </dgm:presLayoutVars>
      </dgm:prSet>
      <dgm:spPr/>
    </dgm:pt>
    <dgm:pt modelId="{1A62BCF1-AA0D-43F1-A08C-D44B9E07932F}" type="pres">
      <dgm:prSet presAssocID="{D9747C57-54C0-45E1-8C91-0E12730DEAC1}" presName="comp" presStyleCnt="0"/>
      <dgm:spPr/>
    </dgm:pt>
    <dgm:pt modelId="{3AB781A0-8938-4782-9744-E648B1635D29}" type="pres">
      <dgm:prSet presAssocID="{D9747C57-54C0-45E1-8C91-0E12730DEAC1}" presName="rect2" presStyleLbl="node1" presStyleIdx="0" presStyleCnt="3" custLinFactNeighborX="-49525">
        <dgm:presLayoutVars>
          <dgm:bulletEnabled val="1"/>
        </dgm:presLayoutVars>
      </dgm:prSet>
      <dgm:spPr/>
      <dgm:t>
        <a:bodyPr/>
        <a:lstStyle/>
        <a:p>
          <a:endParaRPr lang="en-IE"/>
        </a:p>
      </dgm:t>
    </dgm:pt>
    <dgm:pt modelId="{A8719FB2-6431-428B-A266-D684BEA215D5}" type="pres">
      <dgm:prSet presAssocID="{D9747C57-54C0-45E1-8C91-0E12730DEAC1}" presName="rect1" presStyleLbl="lnNode1" presStyleIdx="0" presStyleCnt="3" custLinFactX="100000" custLinFactNeighborX="133203"/>
      <dgm:spPr>
        <a:blipFill rotWithShape="1">
          <a:blip xmlns:r="http://schemas.openxmlformats.org/officeDocument/2006/relationships" r:embed="rId1"/>
          <a:stretch>
            <a:fillRect/>
          </a:stretch>
        </a:blipFill>
      </dgm:spPr>
      <dgm:t>
        <a:bodyPr/>
        <a:lstStyle/>
        <a:p>
          <a:endParaRPr lang="en-IE"/>
        </a:p>
      </dgm:t>
    </dgm:pt>
    <dgm:pt modelId="{30D818CB-1F65-4545-9EC2-4A4E102EC116}" type="pres">
      <dgm:prSet presAssocID="{818192BA-1C06-4582-A52E-F788BE9521F2}" presName="sibTrans" presStyleCnt="0"/>
      <dgm:spPr/>
    </dgm:pt>
    <dgm:pt modelId="{DEE1FEA1-BB99-438C-A64B-482A7097A840}" type="pres">
      <dgm:prSet presAssocID="{5281D787-D597-4E46-B95D-B6B9C8A2C56F}" presName="comp" presStyleCnt="0"/>
      <dgm:spPr/>
    </dgm:pt>
    <dgm:pt modelId="{7D120C75-BC74-415C-9CF2-622630F2FE02}" type="pres">
      <dgm:prSet presAssocID="{5281D787-D597-4E46-B95D-B6B9C8A2C56F}" presName="rect2" presStyleLbl="node1" presStyleIdx="1" presStyleCnt="3">
        <dgm:presLayoutVars>
          <dgm:bulletEnabled val="1"/>
        </dgm:presLayoutVars>
      </dgm:prSet>
      <dgm:spPr/>
      <dgm:t>
        <a:bodyPr/>
        <a:lstStyle/>
        <a:p>
          <a:endParaRPr lang="en-IE"/>
        </a:p>
      </dgm:t>
    </dgm:pt>
    <dgm:pt modelId="{8A6DD0B4-BA20-4C23-B173-4B3479A976BC}" type="pres">
      <dgm:prSet presAssocID="{5281D787-D597-4E46-B95D-B6B9C8A2C56F}" presName="rect1" presStyleLbl="lnNode1" presStyleIdx="1" presStyleCnt="3"/>
      <dgm:spPr/>
    </dgm:pt>
    <dgm:pt modelId="{F2A54500-AC45-4B3E-931F-57938850B3EE}" type="pres">
      <dgm:prSet presAssocID="{F0EDEA9A-4E2C-4233-BCA0-D4444C7AC87D}" presName="sibTrans" presStyleCnt="0"/>
      <dgm:spPr/>
    </dgm:pt>
    <dgm:pt modelId="{4CAA7536-942E-473E-A629-84DB88EC0D06}" type="pres">
      <dgm:prSet presAssocID="{B0B691D9-959E-446A-A425-86B93E728ECE}" presName="comp" presStyleCnt="0"/>
      <dgm:spPr/>
    </dgm:pt>
    <dgm:pt modelId="{2D49711B-B2C7-42F0-945C-1BC3958D3C0A}" type="pres">
      <dgm:prSet presAssocID="{B0B691D9-959E-446A-A425-86B93E728ECE}" presName="rect2" presStyleLbl="node1" presStyleIdx="2" presStyleCnt="3" custLinFactNeighborX="-49536">
        <dgm:presLayoutVars>
          <dgm:bulletEnabled val="1"/>
        </dgm:presLayoutVars>
      </dgm:prSet>
      <dgm:spPr/>
      <dgm:t>
        <a:bodyPr/>
        <a:lstStyle/>
        <a:p>
          <a:endParaRPr lang="en-IE"/>
        </a:p>
      </dgm:t>
    </dgm:pt>
    <dgm:pt modelId="{3AA0FB95-06E6-4090-AD36-66E5B7A0C8BC}" type="pres">
      <dgm:prSet presAssocID="{B0B691D9-959E-446A-A425-86B93E728ECE}" presName="rect1" presStyleLbl="lnNode1" presStyleIdx="2" presStyleCnt="3" custLinFactX="100000" custLinFactNeighborX="133832"/>
      <dgm:spPr/>
      <dgm:t>
        <a:bodyPr/>
        <a:lstStyle/>
        <a:p>
          <a:endParaRPr lang="en-IE"/>
        </a:p>
      </dgm:t>
    </dgm:pt>
  </dgm:ptLst>
  <dgm:cxnLst>
    <dgm:cxn modelId="{B72231B6-24BD-40CA-9ED9-D3F09E2D5474}" srcId="{D9747C57-54C0-45E1-8C91-0E12730DEAC1}" destId="{EBC125E4-7530-476C-B146-B12DDF6BAF02}" srcOrd="0" destOrd="0" parTransId="{8AFFE29C-4973-4464-BDDA-A4896C84F1E0}" sibTransId="{12483EC2-AC79-4F57-93F8-8C2B1BDE1B54}"/>
    <dgm:cxn modelId="{8CFA2213-20C2-4B25-80BD-3666281B7514}" srcId="{41F96B98-95DC-4FC7-B210-E5F5354C93BE}" destId="{5281D787-D597-4E46-B95D-B6B9C8A2C56F}" srcOrd="1" destOrd="0" parTransId="{1AD61C14-544F-44C8-A4A9-DB19F6A348A4}" sibTransId="{F0EDEA9A-4E2C-4233-BCA0-D4444C7AC87D}"/>
    <dgm:cxn modelId="{ADF34025-9FAD-476B-867F-A5690C79E6C0}" type="presOf" srcId="{D9747C57-54C0-45E1-8C91-0E12730DEAC1}" destId="{3AB781A0-8938-4782-9744-E648B1635D29}" srcOrd="0" destOrd="0" presId="urn:microsoft.com/office/officeart/2008/layout/AlternatingPictureBlocks"/>
    <dgm:cxn modelId="{EB6CDADF-ED64-47ED-9BA9-72514266CAA8}" srcId="{41F96B98-95DC-4FC7-B210-E5F5354C93BE}" destId="{B0B691D9-959E-446A-A425-86B93E728ECE}" srcOrd="2" destOrd="0" parTransId="{E303093D-69E7-4353-92E2-C3F1EF722F78}" sibTransId="{DC683730-3601-4F6A-AA48-D75C9A4EB6FC}"/>
    <dgm:cxn modelId="{59503C69-AA8D-418A-986D-1952FC2A6DD2}" type="presOf" srcId="{B0B691D9-959E-446A-A425-86B93E728ECE}" destId="{2D49711B-B2C7-42F0-945C-1BC3958D3C0A}" srcOrd="0" destOrd="0" presId="urn:microsoft.com/office/officeart/2008/layout/AlternatingPictureBlocks"/>
    <dgm:cxn modelId="{76C09342-DE18-44A4-908C-B298DBEB59E2}" type="presOf" srcId="{5281D787-D597-4E46-B95D-B6B9C8A2C56F}" destId="{7D120C75-BC74-415C-9CF2-622630F2FE02}" srcOrd="0" destOrd="0" presId="urn:microsoft.com/office/officeart/2008/layout/AlternatingPictureBlocks"/>
    <dgm:cxn modelId="{2C022290-063F-44E2-801E-7442187214AA}" srcId="{41F96B98-95DC-4FC7-B210-E5F5354C93BE}" destId="{D9747C57-54C0-45E1-8C91-0E12730DEAC1}" srcOrd="0" destOrd="0" parTransId="{3872CB82-6EC0-40B3-B662-D539E92CC0BC}" sibTransId="{818192BA-1C06-4582-A52E-F788BE9521F2}"/>
    <dgm:cxn modelId="{BDAA4367-06E3-45EB-8602-26145625CC4B}" type="presOf" srcId="{EBC125E4-7530-476C-B146-B12DDF6BAF02}" destId="{3AB781A0-8938-4782-9744-E648B1635D29}" srcOrd="0" destOrd="1" presId="urn:microsoft.com/office/officeart/2008/layout/AlternatingPictureBlocks"/>
    <dgm:cxn modelId="{09911862-95B3-49CA-82BB-B9B4CDEC33BB}" type="presOf" srcId="{41F96B98-95DC-4FC7-B210-E5F5354C93BE}" destId="{FC035B7D-926A-40E0-879E-8A8289EB1F43}" srcOrd="0" destOrd="0" presId="urn:microsoft.com/office/officeart/2008/layout/AlternatingPictureBlocks"/>
    <dgm:cxn modelId="{54BD4C1B-BD08-4465-A899-E868316B8F88}" type="presParOf" srcId="{FC035B7D-926A-40E0-879E-8A8289EB1F43}" destId="{1A62BCF1-AA0D-43F1-A08C-D44B9E07932F}" srcOrd="0" destOrd="0" presId="urn:microsoft.com/office/officeart/2008/layout/AlternatingPictureBlocks"/>
    <dgm:cxn modelId="{37417294-4355-470D-8E03-EA91EABF998D}" type="presParOf" srcId="{1A62BCF1-AA0D-43F1-A08C-D44B9E07932F}" destId="{3AB781A0-8938-4782-9744-E648B1635D29}" srcOrd="0" destOrd="0" presId="urn:microsoft.com/office/officeart/2008/layout/AlternatingPictureBlocks"/>
    <dgm:cxn modelId="{835F39D3-8B8B-4A9E-B198-9E2DED4C7144}" type="presParOf" srcId="{1A62BCF1-AA0D-43F1-A08C-D44B9E07932F}" destId="{A8719FB2-6431-428B-A266-D684BEA215D5}" srcOrd="1" destOrd="0" presId="urn:microsoft.com/office/officeart/2008/layout/AlternatingPictureBlocks"/>
    <dgm:cxn modelId="{897DCF81-87E7-4B7B-A492-F2593F090E86}" type="presParOf" srcId="{FC035B7D-926A-40E0-879E-8A8289EB1F43}" destId="{30D818CB-1F65-4545-9EC2-4A4E102EC116}" srcOrd="1" destOrd="0" presId="urn:microsoft.com/office/officeart/2008/layout/AlternatingPictureBlocks"/>
    <dgm:cxn modelId="{4EC87EA8-B06C-4FDA-8A44-5F5468468B5A}" type="presParOf" srcId="{FC035B7D-926A-40E0-879E-8A8289EB1F43}" destId="{DEE1FEA1-BB99-438C-A64B-482A7097A840}" srcOrd="2" destOrd="0" presId="urn:microsoft.com/office/officeart/2008/layout/AlternatingPictureBlocks"/>
    <dgm:cxn modelId="{93ED0FAC-A62E-4EDE-834A-BBC3F5307D4E}" type="presParOf" srcId="{DEE1FEA1-BB99-438C-A64B-482A7097A840}" destId="{7D120C75-BC74-415C-9CF2-622630F2FE02}" srcOrd="0" destOrd="0" presId="urn:microsoft.com/office/officeart/2008/layout/AlternatingPictureBlocks"/>
    <dgm:cxn modelId="{5BEB4AC1-8EA8-4A9C-AA6B-C5E0F36C103C}" type="presParOf" srcId="{DEE1FEA1-BB99-438C-A64B-482A7097A840}" destId="{8A6DD0B4-BA20-4C23-B173-4B3479A976BC}" srcOrd="1" destOrd="0" presId="urn:microsoft.com/office/officeart/2008/layout/AlternatingPictureBlocks"/>
    <dgm:cxn modelId="{4E61CF9E-1E76-4F69-AF1D-4572CD73B761}" type="presParOf" srcId="{FC035B7D-926A-40E0-879E-8A8289EB1F43}" destId="{F2A54500-AC45-4B3E-931F-57938850B3EE}" srcOrd="3" destOrd="0" presId="urn:microsoft.com/office/officeart/2008/layout/AlternatingPictureBlocks"/>
    <dgm:cxn modelId="{F3D668A8-0609-445C-8EF3-52DC40B66E07}" type="presParOf" srcId="{FC035B7D-926A-40E0-879E-8A8289EB1F43}" destId="{4CAA7536-942E-473E-A629-84DB88EC0D06}" srcOrd="4" destOrd="0" presId="urn:microsoft.com/office/officeart/2008/layout/AlternatingPictureBlocks"/>
    <dgm:cxn modelId="{6262061B-494E-4A58-B042-575BC1FC866F}" type="presParOf" srcId="{4CAA7536-942E-473E-A629-84DB88EC0D06}" destId="{2D49711B-B2C7-42F0-945C-1BC3958D3C0A}" srcOrd="0" destOrd="0" presId="urn:microsoft.com/office/officeart/2008/layout/AlternatingPictureBlocks"/>
    <dgm:cxn modelId="{42603904-393A-49C8-ACB3-E840A1DFF70E}" type="presParOf" srcId="{4CAA7536-942E-473E-A629-84DB88EC0D06}" destId="{3AA0FB95-06E6-4090-AD36-66E5B7A0C8BC}" srcOrd="1" destOrd="0" presId="urn:microsoft.com/office/officeart/2008/layout/AlternatingPictureBlock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85D653C6-56C6-4721-976E-04CCB8B95D0F}">
      <dgm:prSet phldrT="[Text]"/>
      <dgm:spPr>
        <a:solidFill>
          <a:srgbClr val="00B0F0">
            <a:alpha val="86000"/>
          </a:srgbClr>
        </a:solidFill>
      </dgm:spPr>
      <dgm:t>
        <a:bodyPr/>
        <a:lstStyle/>
        <a:p>
          <a:r>
            <a:rPr lang="en-IE" dirty="0" smtClean="0"/>
            <a:t>Stimulus</a:t>
          </a:r>
          <a:endParaRPr lang="en-IE" dirty="0"/>
        </a:p>
      </dgm:t>
    </dgm:pt>
    <dgm:pt modelId="{0C4AF122-288D-48B6-92DB-F64D27F09FA2}" type="parTrans" cxnId="{4DB89B42-8000-4907-857B-F5E6FBB9424A}">
      <dgm:prSet/>
      <dgm:spPr/>
      <dgm:t>
        <a:bodyPr/>
        <a:lstStyle/>
        <a:p>
          <a:endParaRPr lang="en-IE"/>
        </a:p>
      </dgm:t>
    </dgm:pt>
    <dgm:pt modelId="{DBB708C6-079F-47AC-B923-B7D29A073C49}" type="sibTrans" cxnId="{4DB89B42-8000-4907-857B-F5E6FBB9424A}">
      <dgm:prSet/>
      <dgm:spPr/>
      <dgm:t>
        <a:bodyPr/>
        <a:lstStyle/>
        <a:p>
          <a:endParaRPr lang="en-IE"/>
        </a:p>
      </dgm:t>
    </dgm:pt>
    <dgm:pt modelId="{F3CACA86-F5B2-4DBD-ABA5-242EF164E217}">
      <dgm:prSet phldrT="[Text]"/>
      <dgm:spPr>
        <a:solidFill>
          <a:srgbClr val="FFFF00">
            <a:alpha val="86000"/>
          </a:srgbClr>
        </a:solidFill>
      </dgm:spPr>
      <dgm:t>
        <a:bodyPr/>
        <a:lstStyle/>
        <a:p>
          <a:r>
            <a:rPr lang="en-IE" dirty="0" smtClean="0"/>
            <a:t>Self</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92D050">
            <a:alpha val="86000"/>
          </a:srgbClr>
        </a:solidFill>
      </dgm:spPr>
      <dgm:t>
        <a:bodyPr/>
        <a:lstStyle/>
        <a:p>
          <a:r>
            <a:rPr lang="en-IE" dirty="0" smtClean="0"/>
            <a:t>World</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B6D9C347-A77F-4F03-A1F5-B3EEB50899A3}" type="pres">
      <dgm:prSet presAssocID="{85D653C6-56C6-4721-976E-04CCB8B95D0F}" presName="circ1" presStyleLbl="vennNode1" presStyleIdx="0" presStyleCnt="3"/>
      <dgm:spPr/>
      <dgm:t>
        <a:bodyPr/>
        <a:lstStyle/>
        <a:p>
          <a:endParaRPr lang="en-IE"/>
        </a:p>
      </dgm:t>
    </dgm:pt>
    <dgm:pt modelId="{CE3D2E08-2197-41C2-BC3B-DCD30B7D5B25}" type="pres">
      <dgm:prSet presAssocID="{85D653C6-56C6-4721-976E-04CCB8B95D0F}" presName="circ1Tx" presStyleLbl="revTx" presStyleIdx="0" presStyleCnt="0">
        <dgm:presLayoutVars>
          <dgm:chMax val="0"/>
          <dgm:chPref val="0"/>
          <dgm:bulletEnabled val="1"/>
        </dgm:presLayoutVars>
      </dgm:prSet>
      <dgm:spPr/>
      <dgm:t>
        <a:bodyPr/>
        <a:lstStyle/>
        <a:p>
          <a:endParaRPr lang="en-IE"/>
        </a:p>
      </dgm:t>
    </dgm:pt>
    <dgm:pt modelId="{05472419-4C77-4C51-9408-2332812FBA2C}" type="pres">
      <dgm:prSet presAssocID="{F3CACA86-F5B2-4DBD-ABA5-242EF164E217}" presName="circ2" presStyleLbl="vennNode1" presStyleIdx="1" presStyleCnt="3"/>
      <dgm:spPr/>
      <dgm:t>
        <a:bodyPr/>
        <a:lstStyle/>
        <a:p>
          <a:endParaRPr lang="en-IE"/>
        </a:p>
      </dgm:t>
    </dgm:pt>
    <dgm:pt modelId="{663090E8-502A-4291-9591-B81116CA3D09}" type="pres">
      <dgm:prSet presAssocID="{F3CACA86-F5B2-4DBD-ABA5-242EF164E217}" presName="circ2Tx" presStyleLbl="revTx" presStyleIdx="0" presStyleCnt="0">
        <dgm:presLayoutVars>
          <dgm:chMax val="0"/>
          <dgm:chPref val="0"/>
          <dgm:bulletEnabled val="1"/>
        </dgm:presLayoutVars>
      </dgm:prSet>
      <dgm:spPr/>
      <dgm:t>
        <a:bodyPr/>
        <a:lstStyle/>
        <a:p>
          <a:endParaRPr lang="en-IE"/>
        </a:p>
      </dgm:t>
    </dgm:pt>
    <dgm:pt modelId="{F7618B7F-7C13-4FB7-84A5-15F6AD5EED66}" type="pres">
      <dgm:prSet presAssocID="{8108C17C-1B4A-4303-9B2E-D20F3684A7C1}" presName="circ3" presStyleLbl="vennNode1" presStyleIdx="2" presStyleCnt="3"/>
      <dgm:spPr/>
      <dgm:t>
        <a:bodyPr/>
        <a:lstStyle/>
        <a:p>
          <a:endParaRPr lang="en-IE"/>
        </a:p>
      </dgm:t>
    </dgm:pt>
    <dgm:pt modelId="{D2A5FE5D-2720-4AB0-8BB4-4776638A71F7}" type="pres">
      <dgm:prSet presAssocID="{8108C17C-1B4A-4303-9B2E-D20F3684A7C1}" presName="circ3Tx" presStyleLbl="revTx" presStyleIdx="0" presStyleCnt="0">
        <dgm:presLayoutVars>
          <dgm:chMax val="0"/>
          <dgm:chPref val="0"/>
          <dgm:bulletEnabled val="1"/>
        </dgm:presLayoutVars>
      </dgm:prSet>
      <dgm:spPr/>
      <dgm:t>
        <a:bodyPr/>
        <a:lstStyle/>
        <a:p>
          <a:endParaRPr lang="en-IE"/>
        </a:p>
      </dgm:t>
    </dgm:pt>
  </dgm:ptLst>
  <dgm:cxnLst>
    <dgm:cxn modelId="{CB353170-82ED-41EF-B295-733E3D94EF8D}" type="presOf" srcId="{6705610F-7906-4D2C-905E-9FAFC4C4AA36}" destId="{9AEFE547-DF40-42EB-ADC4-84CB97222A84}" srcOrd="0" destOrd="0" presId="urn:microsoft.com/office/officeart/2005/8/layout/venn1"/>
    <dgm:cxn modelId="{95F62FF3-BDEB-486D-921F-270CC8223209}" type="presOf" srcId="{F3CACA86-F5B2-4DBD-ABA5-242EF164E217}" destId="{663090E8-502A-4291-9591-B81116CA3D09}" srcOrd="1" destOrd="0" presId="urn:microsoft.com/office/officeart/2005/8/layout/venn1"/>
    <dgm:cxn modelId="{4DB89B42-8000-4907-857B-F5E6FBB9424A}" srcId="{6705610F-7906-4D2C-905E-9FAFC4C4AA36}" destId="{85D653C6-56C6-4721-976E-04CCB8B95D0F}" srcOrd="0" destOrd="0" parTransId="{0C4AF122-288D-48B6-92DB-F64D27F09FA2}" sibTransId="{DBB708C6-079F-47AC-B923-B7D29A073C49}"/>
    <dgm:cxn modelId="{879DD092-67C8-49CD-AD02-36C355736289}" srcId="{6705610F-7906-4D2C-905E-9FAFC4C4AA36}" destId="{8108C17C-1B4A-4303-9B2E-D20F3684A7C1}" srcOrd="2" destOrd="0" parTransId="{1898CD18-746D-4A16-BA3C-5D6C978A4D98}" sibTransId="{0F073211-0066-455C-B194-AB5C4CD2FA99}"/>
    <dgm:cxn modelId="{FD8C22F8-A583-4A49-95A0-F7B980A9EF7E}" type="presOf" srcId="{8108C17C-1B4A-4303-9B2E-D20F3684A7C1}" destId="{F7618B7F-7C13-4FB7-84A5-15F6AD5EED66}" srcOrd="0" destOrd="0" presId="urn:microsoft.com/office/officeart/2005/8/layout/venn1"/>
    <dgm:cxn modelId="{F2FE7D4A-64ED-4749-B8A8-6BF49636C128}" type="presOf" srcId="{85D653C6-56C6-4721-976E-04CCB8B95D0F}" destId="{B6D9C347-A77F-4F03-A1F5-B3EEB50899A3}" srcOrd="0" destOrd="0" presId="urn:microsoft.com/office/officeart/2005/8/layout/venn1"/>
    <dgm:cxn modelId="{54B9D26A-22D8-443A-861B-C8B9B1934DD3}" type="presOf" srcId="{85D653C6-56C6-4721-976E-04CCB8B95D0F}" destId="{CE3D2E08-2197-41C2-BC3B-DCD30B7D5B25}" srcOrd="1" destOrd="0" presId="urn:microsoft.com/office/officeart/2005/8/layout/venn1"/>
    <dgm:cxn modelId="{0242248C-78F6-4F7B-BB1E-3121EDE6CA5F}" type="presOf" srcId="{F3CACA86-F5B2-4DBD-ABA5-242EF164E217}" destId="{05472419-4C77-4C51-9408-2332812FBA2C}" srcOrd="0" destOrd="0" presId="urn:microsoft.com/office/officeart/2005/8/layout/venn1"/>
    <dgm:cxn modelId="{DD5D3CA5-5AF1-4D26-B4A6-D1EB93CC2D50}" srcId="{6705610F-7906-4D2C-905E-9FAFC4C4AA36}" destId="{F3CACA86-F5B2-4DBD-ABA5-242EF164E217}" srcOrd="1" destOrd="0" parTransId="{47FE61D9-0038-4B93-ADD7-ABC6D64C00EC}" sibTransId="{466E2A66-73B1-4500-83F0-6479B3C15EB0}"/>
    <dgm:cxn modelId="{8FBF2DF4-EF05-42FD-8ADD-41D0993E5F3C}" type="presOf" srcId="{8108C17C-1B4A-4303-9B2E-D20F3684A7C1}" destId="{D2A5FE5D-2720-4AB0-8BB4-4776638A71F7}" srcOrd="1" destOrd="0" presId="urn:microsoft.com/office/officeart/2005/8/layout/venn1"/>
    <dgm:cxn modelId="{F96ADFD6-B4EC-4596-9EE2-2AD330857DDB}" type="presParOf" srcId="{9AEFE547-DF40-42EB-ADC4-84CB97222A84}" destId="{B6D9C347-A77F-4F03-A1F5-B3EEB50899A3}" srcOrd="0" destOrd="0" presId="urn:microsoft.com/office/officeart/2005/8/layout/venn1"/>
    <dgm:cxn modelId="{AECEFFA2-FAAD-450A-BCA0-DDCF0FB9B8F0}" type="presParOf" srcId="{9AEFE547-DF40-42EB-ADC4-84CB97222A84}" destId="{CE3D2E08-2197-41C2-BC3B-DCD30B7D5B25}" srcOrd="1" destOrd="0" presId="urn:microsoft.com/office/officeart/2005/8/layout/venn1"/>
    <dgm:cxn modelId="{0E87963C-8E6A-4A13-9CA1-A35D516937F5}" type="presParOf" srcId="{9AEFE547-DF40-42EB-ADC4-84CB97222A84}" destId="{05472419-4C77-4C51-9408-2332812FBA2C}" srcOrd="2" destOrd="0" presId="urn:microsoft.com/office/officeart/2005/8/layout/venn1"/>
    <dgm:cxn modelId="{582A5A93-82D4-4ACC-ADCA-715BD6CB2539}" type="presParOf" srcId="{9AEFE547-DF40-42EB-ADC4-84CB97222A84}" destId="{663090E8-502A-4291-9591-B81116CA3D09}" srcOrd="3" destOrd="0" presId="urn:microsoft.com/office/officeart/2005/8/layout/venn1"/>
    <dgm:cxn modelId="{91F6403A-AEA9-4365-B468-8E8E06603F41}" type="presParOf" srcId="{9AEFE547-DF40-42EB-ADC4-84CB97222A84}" destId="{F7618B7F-7C13-4FB7-84A5-15F6AD5EED66}" srcOrd="4" destOrd="0" presId="urn:microsoft.com/office/officeart/2005/8/layout/venn1"/>
    <dgm:cxn modelId="{41C5F801-352C-4EE0-A6FF-CFEEEA5A48F4}" type="presParOf" srcId="{9AEFE547-DF40-42EB-ADC4-84CB97222A84}" destId="{D2A5FE5D-2720-4AB0-8BB4-4776638A71F7}" srcOrd="5"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FFC000">
            <a:alpha val="86000"/>
          </a:srgbClr>
        </a:solidFill>
      </dgm:spPr>
      <dgm:t>
        <a:bodyPr/>
        <a:lstStyle/>
        <a:p>
          <a:r>
            <a:rPr lang="en-IE" dirty="0" smtClean="0"/>
            <a:t>Normative</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chemeClr val="accent4">
            <a:lumMod val="60000"/>
            <a:lumOff val="40000"/>
            <a:alpha val="86000"/>
          </a:schemeClr>
        </a:solidFill>
      </dgm:spPr>
      <dgm:t>
        <a:bodyPr/>
        <a:lstStyle/>
        <a:p>
          <a:r>
            <a:rPr lang="en-IE" dirty="0" smtClean="0"/>
            <a:t>Analytical</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961C4D8A-6C94-4317-B703-7C17F5E0686F}" type="presOf" srcId="{8108C17C-1B4A-4303-9B2E-D20F3684A7C1}" destId="{A12E922B-01AF-4503-8E7F-44186C866A54}" srcOrd="0" destOrd="0" presId="urn:microsoft.com/office/officeart/2005/8/layout/venn1"/>
    <dgm:cxn modelId="{5A5B2695-5E4C-44F6-B088-F2A0517EE1E5}" type="presOf" srcId="{F3CACA86-F5B2-4DBD-ABA5-242EF164E217}" destId="{DEBF08AB-55C3-455C-8C34-5B3C4C9E0477}" srcOrd="0" destOrd="0" presId="urn:microsoft.com/office/officeart/2005/8/layout/venn1"/>
    <dgm:cxn modelId="{96D50144-3EA8-4C26-BC1E-AD7D78CFE15F}" type="presOf" srcId="{6705610F-7906-4D2C-905E-9FAFC4C4AA36}" destId="{9AEFE547-DF40-42EB-ADC4-84CB97222A84}" srcOrd="0" destOrd="0" presId="urn:microsoft.com/office/officeart/2005/8/layout/venn1"/>
    <dgm:cxn modelId="{FB63D140-0419-4952-838E-B4A21E273E07}" type="presOf" srcId="{8108C17C-1B4A-4303-9B2E-D20F3684A7C1}" destId="{1C96429D-43DD-4ADE-AF64-60C88EADC587}" srcOrd="1"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DD5D3CA5-5AF1-4D26-B4A6-D1EB93CC2D50}" srcId="{6705610F-7906-4D2C-905E-9FAFC4C4AA36}" destId="{F3CACA86-F5B2-4DBD-ABA5-242EF164E217}" srcOrd="0" destOrd="0" parTransId="{47FE61D9-0038-4B93-ADD7-ABC6D64C00EC}" sibTransId="{466E2A66-73B1-4500-83F0-6479B3C15EB0}"/>
    <dgm:cxn modelId="{6C3053B9-B142-4BB6-9868-4E374AAF7B05}" type="presOf" srcId="{F3CACA86-F5B2-4DBD-ABA5-242EF164E217}" destId="{A07F8E58-18B6-4877-851D-F24E3A1615FC}" srcOrd="1" destOrd="0" presId="urn:microsoft.com/office/officeart/2005/8/layout/venn1"/>
    <dgm:cxn modelId="{579065FE-918E-494C-ABE1-AC45AF5D96B9}" type="presParOf" srcId="{9AEFE547-DF40-42EB-ADC4-84CB97222A84}" destId="{DEBF08AB-55C3-455C-8C34-5B3C4C9E0477}" srcOrd="0" destOrd="0" presId="urn:microsoft.com/office/officeart/2005/8/layout/venn1"/>
    <dgm:cxn modelId="{3F3F76F9-91CA-4ACB-9504-54D092FFE8E4}" type="presParOf" srcId="{9AEFE547-DF40-42EB-ADC4-84CB97222A84}" destId="{A07F8E58-18B6-4877-851D-F24E3A1615FC}" srcOrd="1" destOrd="0" presId="urn:microsoft.com/office/officeart/2005/8/layout/venn1"/>
    <dgm:cxn modelId="{1BEAF0E5-31C9-4DA3-BF85-B2B2DB267B51}" type="presParOf" srcId="{9AEFE547-DF40-42EB-ADC4-84CB97222A84}" destId="{A12E922B-01AF-4503-8E7F-44186C866A54}" srcOrd="2" destOrd="0" presId="urn:microsoft.com/office/officeart/2005/8/layout/venn1"/>
    <dgm:cxn modelId="{34226039-1B1D-491F-B332-FC386628A910}" type="presParOf" srcId="{9AEFE547-DF40-42EB-ADC4-84CB97222A84}" destId="{1C96429D-43DD-4ADE-AF64-60C88EADC587}" srcOrd="3"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705610F-7906-4D2C-905E-9FAFC4C4AA36}" type="doc">
      <dgm:prSet loTypeId="urn:microsoft.com/office/officeart/2005/8/layout/venn1" loCatId="relationship" qsTypeId="urn:microsoft.com/office/officeart/2005/8/quickstyle/simple1" qsCatId="simple" csTypeId="urn:microsoft.com/office/officeart/2005/8/colors/accent1_2" csCatId="accent1" phldr="1"/>
      <dgm:spPr/>
    </dgm:pt>
    <dgm:pt modelId="{F3CACA86-F5B2-4DBD-ABA5-242EF164E217}">
      <dgm:prSet phldrT="[Text]"/>
      <dgm:spPr>
        <a:solidFill>
          <a:srgbClr val="76923C">
            <a:alpha val="85882"/>
          </a:srgbClr>
        </a:solidFill>
      </dgm:spPr>
      <dgm:t>
        <a:bodyPr/>
        <a:lstStyle/>
        <a:p>
          <a:r>
            <a:rPr lang="en-IE" dirty="0" smtClean="0"/>
            <a:t>Exemplar</a:t>
          </a:r>
          <a:endParaRPr lang="en-IE" dirty="0"/>
        </a:p>
      </dgm:t>
    </dgm:pt>
    <dgm:pt modelId="{47FE61D9-0038-4B93-ADD7-ABC6D64C00EC}" type="parTrans" cxnId="{DD5D3CA5-5AF1-4D26-B4A6-D1EB93CC2D50}">
      <dgm:prSet/>
      <dgm:spPr/>
      <dgm:t>
        <a:bodyPr/>
        <a:lstStyle/>
        <a:p>
          <a:endParaRPr lang="en-IE"/>
        </a:p>
      </dgm:t>
    </dgm:pt>
    <dgm:pt modelId="{466E2A66-73B1-4500-83F0-6479B3C15EB0}" type="sibTrans" cxnId="{DD5D3CA5-5AF1-4D26-B4A6-D1EB93CC2D50}">
      <dgm:prSet/>
      <dgm:spPr/>
      <dgm:t>
        <a:bodyPr/>
        <a:lstStyle/>
        <a:p>
          <a:endParaRPr lang="en-IE"/>
        </a:p>
      </dgm:t>
    </dgm:pt>
    <dgm:pt modelId="{8108C17C-1B4A-4303-9B2E-D20F3684A7C1}">
      <dgm:prSet phldrT="[Text]"/>
      <dgm:spPr>
        <a:solidFill>
          <a:srgbClr val="31849B">
            <a:alpha val="85882"/>
          </a:srgbClr>
        </a:solidFill>
      </dgm:spPr>
      <dgm:t>
        <a:bodyPr/>
        <a:lstStyle/>
        <a:p>
          <a:r>
            <a:rPr lang="en-IE" dirty="0" smtClean="0"/>
            <a:t>Generalisation</a:t>
          </a:r>
          <a:endParaRPr lang="en-IE" dirty="0"/>
        </a:p>
      </dgm:t>
    </dgm:pt>
    <dgm:pt modelId="{1898CD18-746D-4A16-BA3C-5D6C978A4D98}" type="parTrans" cxnId="{879DD092-67C8-49CD-AD02-36C355736289}">
      <dgm:prSet/>
      <dgm:spPr/>
      <dgm:t>
        <a:bodyPr/>
        <a:lstStyle/>
        <a:p>
          <a:endParaRPr lang="en-IE"/>
        </a:p>
      </dgm:t>
    </dgm:pt>
    <dgm:pt modelId="{0F073211-0066-455C-B194-AB5C4CD2FA99}" type="sibTrans" cxnId="{879DD092-67C8-49CD-AD02-36C355736289}">
      <dgm:prSet/>
      <dgm:spPr/>
      <dgm:t>
        <a:bodyPr/>
        <a:lstStyle/>
        <a:p>
          <a:endParaRPr lang="en-IE"/>
        </a:p>
      </dgm:t>
    </dgm:pt>
    <dgm:pt modelId="{9AEFE547-DF40-42EB-ADC4-84CB97222A84}" type="pres">
      <dgm:prSet presAssocID="{6705610F-7906-4D2C-905E-9FAFC4C4AA36}" presName="compositeShape" presStyleCnt="0">
        <dgm:presLayoutVars>
          <dgm:chMax val="7"/>
          <dgm:dir/>
          <dgm:resizeHandles val="exact"/>
        </dgm:presLayoutVars>
      </dgm:prSet>
      <dgm:spPr/>
    </dgm:pt>
    <dgm:pt modelId="{DEBF08AB-55C3-455C-8C34-5B3C4C9E0477}" type="pres">
      <dgm:prSet presAssocID="{F3CACA86-F5B2-4DBD-ABA5-242EF164E217}" presName="circ1" presStyleLbl="vennNode1" presStyleIdx="0" presStyleCnt="2"/>
      <dgm:spPr/>
      <dgm:t>
        <a:bodyPr/>
        <a:lstStyle/>
        <a:p>
          <a:endParaRPr lang="en-IE"/>
        </a:p>
      </dgm:t>
    </dgm:pt>
    <dgm:pt modelId="{A07F8E58-18B6-4877-851D-F24E3A1615FC}" type="pres">
      <dgm:prSet presAssocID="{F3CACA86-F5B2-4DBD-ABA5-242EF164E217}" presName="circ1Tx" presStyleLbl="revTx" presStyleIdx="0" presStyleCnt="0">
        <dgm:presLayoutVars>
          <dgm:chMax val="0"/>
          <dgm:chPref val="0"/>
          <dgm:bulletEnabled val="1"/>
        </dgm:presLayoutVars>
      </dgm:prSet>
      <dgm:spPr/>
      <dgm:t>
        <a:bodyPr/>
        <a:lstStyle/>
        <a:p>
          <a:endParaRPr lang="en-IE"/>
        </a:p>
      </dgm:t>
    </dgm:pt>
    <dgm:pt modelId="{A12E922B-01AF-4503-8E7F-44186C866A54}" type="pres">
      <dgm:prSet presAssocID="{8108C17C-1B4A-4303-9B2E-D20F3684A7C1}" presName="circ2" presStyleLbl="vennNode1" presStyleIdx="1" presStyleCnt="2"/>
      <dgm:spPr/>
      <dgm:t>
        <a:bodyPr/>
        <a:lstStyle/>
        <a:p>
          <a:endParaRPr lang="en-IE"/>
        </a:p>
      </dgm:t>
    </dgm:pt>
    <dgm:pt modelId="{1C96429D-43DD-4ADE-AF64-60C88EADC587}" type="pres">
      <dgm:prSet presAssocID="{8108C17C-1B4A-4303-9B2E-D20F3684A7C1}" presName="circ2Tx" presStyleLbl="revTx" presStyleIdx="0" presStyleCnt="0">
        <dgm:presLayoutVars>
          <dgm:chMax val="0"/>
          <dgm:chPref val="0"/>
          <dgm:bulletEnabled val="1"/>
        </dgm:presLayoutVars>
      </dgm:prSet>
      <dgm:spPr/>
      <dgm:t>
        <a:bodyPr/>
        <a:lstStyle/>
        <a:p>
          <a:endParaRPr lang="en-IE"/>
        </a:p>
      </dgm:t>
    </dgm:pt>
  </dgm:ptLst>
  <dgm:cxnLst>
    <dgm:cxn modelId="{DD5D3CA5-5AF1-4D26-B4A6-D1EB93CC2D50}" srcId="{6705610F-7906-4D2C-905E-9FAFC4C4AA36}" destId="{F3CACA86-F5B2-4DBD-ABA5-242EF164E217}" srcOrd="0" destOrd="0" parTransId="{47FE61D9-0038-4B93-ADD7-ABC6D64C00EC}" sibTransId="{466E2A66-73B1-4500-83F0-6479B3C15EB0}"/>
    <dgm:cxn modelId="{2C119D5E-14F6-4E09-8727-B78595B71A8F}" type="presOf" srcId="{8108C17C-1B4A-4303-9B2E-D20F3684A7C1}" destId="{1C96429D-43DD-4ADE-AF64-60C88EADC587}" srcOrd="1" destOrd="0" presId="urn:microsoft.com/office/officeart/2005/8/layout/venn1"/>
    <dgm:cxn modelId="{6246CCD7-AE15-4E90-A922-AA35058A5581}" type="presOf" srcId="{6705610F-7906-4D2C-905E-9FAFC4C4AA36}" destId="{9AEFE547-DF40-42EB-ADC4-84CB97222A84}" srcOrd="0" destOrd="0" presId="urn:microsoft.com/office/officeart/2005/8/layout/venn1"/>
    <dgm:cxn modelId="{97555921-2F2F-4B71-9431-424537EC1533}" type="presOf" srcId="{8108C17C-1B4A-4303-9B2E-D20F3684A7C1}" destId="{A12E922B-01AF-4503-8E7F-44186C866A54}" srcOrd="0" destOrd="0" presId="urn:microsoft.com/office/officeart/2005/8/layout/venn1"/>
    <dgm:cxn modelId="{0475AE8D-35B5-4F9F-BCBF-F3427FD3126E}" type="presOf" srcId="{F3CACA86-F5B2-4DBD-ABA5-242EF164E217}" destId="{A07F8E58-18B6-4877-851D-F24E3A1615FC}" srcOrd="1" destOrd="0" presId="urn:microsoft.com/office/officeart/2005/8/layout/venn1"/>
    <dgm:cxn modelId="{A619B668-8652-41BD-A04E-A842FB4D9EE6}" type="presOf" srcId="{F3CACA86-F5B2-4DBD-ABA5-242EF164E217}" destId="{DEBF08AB-55C3-455C-8C34-5B3C4C9E0477}" srcOrd="0" destOrd="0" presId="urn:microsoft.com/office/officeart/2005/8/layout/venn1"/>
    <dgm:cxn modelId="{879DD092-67C8-49CD-AD02-36C355736289}" srcId="{6705610F-7906-4D2C-905E-9FAFC4C4AA36}" destId="{8108C17C-1B4A-4303-9B2E-D20F3684A7C1}" srcOrd="1" destOrd="0" parTransId="{1898CD18-746D-4A16-BA3C-5D6C978A4D98}" sibTransId="{0F073211-0066-455C-B194-AB5C4CD2FA99}"/>
    <dgm:cxn modelId="{70733412-A289-4070-B0E4-91EA70694355}" type="presParOf" srcId="{9AEFE547-DF40-42EB-ADC4-84CB97222A84}" destId="{DEBF08AB-55C3-455C-8C34-5B3C4C9E0477}" srcOrd="0" destOrd="0" presId="urn:microsoft.com/office/officeart/2005/8/layout/venn1"/>
    <dgm:cxn modelId="{277BAA6E-B335-4C7E-9875-D4BABEA1A243}" type="presParOf" srcId="{9AEFE547-DF40-42EB-ADC4-84CB97222A84}" destId="{A07F8E58-18B6-4877-851D-F24E3A1615FC}" srcOrd="1" destOrd="0" presId="urn:microsoft.com/office/officeart/2005/8/layout/venn1"/>
    <dgm:cxn modelId="{5BC73A62-1CB2-4B97-8930-D1CA78C8BC36}" type="presParOf" srcId="{9AEFE547-DF40-42EB-ADC4-84CB97222A84}" destId="{A12E922B-01AF-4503-8E7F-44186C866A54}" srcOrd="2" destOrd="0" presId="urn:microsoft.com/office/officeart/2005/8/layout/venn1"/>
    <dgm:cxn modelId="{3B4B430A-110E-48B0-8A78-BFEF0D21304E}" type="presParOf" srcId="{9AEFE547-DF40-42EB-ADC4-84CB97222A84}" destId="{1C96429D-43DD-4ADE-AF64-60C88EADC587}" srcOrd="3" destOrd="0" presId="urn:microsoft.com/office/officeart/2005/8/layout/venn1"/>
  </dgm:cxnLst>
  <dgm:bg>
    <a:solidFill>
      <a:schemeClr val="accent6"/>
    </a:solidFill>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781A0-8938-4782-9744-E648B1635D29}">
      <dsp:nvSpPr>
        <dsp:cNvPr id="0" name=""/>
        <dsp:cNvSpPr/>
      </dsp:nvSpPr>
      <dsp:spPr>
        <a:xfrm>
          <a:off x="3455629" y="540"/>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lvl="0" algn="l" defTabSz="1555750">
            <a:lnSpc>
              <a:spcPct val="90000"/>
            </a:lnSpc>
            <a:spcBef>
              <a:spcPct val="0"/>
            </a:spcBef>
            <a:spcAft>
              <a:spcPct val="35000"/>
            </a:spcAft>
          </a:pPr>
          <a:r>
            <a:rPr lang="en-IE" sz="3500" kern="1200" dirty="0" smtClean="0"/>
            <a:t>Engagement 1 - task</a:t>
          </a:r>
          <a:endParaRPr lang="en-IE" sz="3500" kern="1200" dirty="0"/>
        </a:p>
        <a:p>
          <a:pPr marL="228600" lvl="1" indent="-228600" algn="l" defTabSz="1200150">
            <a:lnSpc>
              <a:spcPct val="90000"/>
            </a:lnSpc>
            <a:spcBef>
              <a:spcPct val="0"/>
            </a:spcBef>
            <a:spcAft>
              <a:spcPct val="15000"/>
            </a:spcAft>
            <a:buChar char="••"/>
          </a:pPr>
          <a:endParaRPr lang="en-IE" sz="2700" kern="1200" dirty="0"/>
        </a:p>
      </dsp:txBody>
      <dsp:txXfrm>
        <a:off x="3455629" y="540"/>
        <a:ext cx="3777725" cy="1708604"/>
      </dsp:txXfrm>
    </dsp:sp>
    <dsp:sp modelId="{A8719FB2-6431-428B-A266-D684BEA215D5}">
      <dsp:nvSpPr>
        <dsp:cNvPr id="0" name=""/>
        <dsp:cNvSpPr/>
      </dsp:nvSpPr>
      <dsp:spPr>
        <a:xfrm>
          <a:off x="1594959" y="540"/>
          <a:ext cx="1691518" cy="170860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20C75-BC74-415C-9CF2-622630F2FE02}">
      <dsp:nvSpPr>
        <dsp:cNvPr id="0" name=""/>
        <dsp:cNvSpPr/>
      </dsp:nvSpPr>
      <dsp:spPr>
        <a:xfrm>
          <a:off x="1594959" y="1991064"/>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IE" sz="3500" kern="1200" dirty="0" smtClean="0"/>
            <a:t>Engagement 2 - topic</a:t>
          </a:r>
          <a:endParaRPr lang="en-IE" sz="3500" kern="1200" dirty="0"/>
        </a:p>
      </dsp:txBody>
      <dsp:txXfrm>
        <a:off x="1594959" y="1991064"/>
        <a:ext cx="3777725" cy="1708604"/>
      </dsp:txXfrm>
    </dsp:sp>
    <dsp:sp modelId="{8A6DD0B4-BA20-4C23-B173-4B3479A976BC}">
      <dsp:nvSpPr>
        <dsp:cNvPr id="0" name=""/>
        <dsp:cNvSpPr/>
      </dsp:nvSpPr>
      <dsp:spPr>
        <a:xfrm>
          <a:off x="5541836" y="1991064"/>
          <a:ext cx="1691518" cy="1708604"/>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1000" r="-3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9711B-B2C7-42F0-945C-1BC3958D3C0A}">
      <dsp:nvSpPr>
        <dsp:cNvPr id="0" name=""/>
        <dsp:cNvSpPr/>
      </dsp:nvSpPr>
      <dsp:spPr>
        <a:xfrm>
          <a:off x="3455629" y="3981589"/>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IE" sz="3500" kern="1200" dirty="0" smtClean="0"/>
            <a:t>Engagement 3 - interpersonal</a:t>
          </a:r>
          <a:endParaRPr lang="en-IE" sz="3500" kern="1200" dirty="0"/>
        </a:p>
      </dsp:txBody>
      <dsp:txXfrm>
        <a:off x="3455629" y="3981589"/>
        <a:ext cx="3777725" cy="1708604"/>
      </dsp:txXfrm>
    </dsp:sp>
    <dsp:sp modelId="{3AA0FB95-06E6-4090-AD36-66E5B7A0C8BC}">
      <dsp:nvSpPr>
        <dsp:cNvPr id="0" name=""/>
        <dsp:cNvSpPr/>
      </dsp:nvSpPr>
      <dsp:spPr>
        <a:xfrm>
          <a:off x="1594959" y="3981589"/>
          <a:ext cx="1691518" cy="170860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512B4-EF8B-469A-B772-DCBEE0EB6AD5}">
      <dsp:nvSpPr>
        <dsp:cNvPr id="0" name=""/>
        <dsp:cNvSpPr/>
      </dsp:nvSpPr>
      <dsp:spPr>
        <a:xfrm>
          <a:off x="1778496" y="793"/>
          <a:ext cx="2539007" cy="1692671"/>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IE" sz="3000" kern="1200" dirty="0" smtClean="0"/>
            <a:t>Discussion Task</a:t>
          </a:r>
          <a:endParaRPr lang="en-IE" sz="3000" kern="1200" dirty="0"/>
        </a:p>
      </dsp:txBody>
      <dsp:txXfrm>
        <a:off x="1828073" y="50370"/>
        <a:ext cx="2439853" cy="1593517"/>
      </dsp:txXfrm>
    </dsp:sp>
    <dsp:sp modelId="{0B0CAB99-A2CC-44DC-9FA5-855EF2B238ED}">
      <dsp:nvSpPr>
        <dsp:cNvPr id="0" name=""/>
        <dsp:cNvSpPr/>
      </dsp:nvSpPr>
      <dsp:spPr>
        <a:xfrm>
          <a:off x="1397644" y="1693465"/>
          <a:ext cx="1650355" cy="677068"/>
        </a:xfrm>
        <a:custGeom>
          <a:avLst/>
          <a:gdLst/>
          <a:ahLst/>
          <a:cxnLst/>
          <a:rect l="0" t="0" r="0" b="0"/>
          <a:pathLst>
            <a:path>
              <a:moveTo>
                <a:pt x="1650355" y="0"/>
              </a:moveTo>
              <a:lnTo>
                <a:pt x="1650355" y="338534"/>
              </a:lnTo>
              <a:lnTo>
                <a:pt x="0" y="338534"/>
              </a:lnTo>
              <a:lnTo>
                <a:pt x="0" y="677068"/>
              </a:lnTo>
            </a:path>
          </a:pathLst>
        </a:custGeom>
        <a:noFill/>
        <a:ln w="1905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F04C27-6F80-4ACF-B7F5-0B2D73280B08}">
      <dsp:nvSpPr>
        <dsp:cNvPr id="0" name=""/>
        <dsp:cNvSpPr/>
      </dsp:nvSpPr>
      <dsp:spPr>
        <a:xfrm>
          <a:off x="128141" y="2370534"/>
          <a:ext cx="2539007" cy="1692671"/>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IE" sz="3000" kern="1200" dirty="0" smtClean="0"/>
            <a:t>Topic engagement</a:t>
          </a:r>
          <a:endParaRPr lang="en-IE" sz="3000" kern="1200" dirty="0"/>
        </a:p>
      </dsp:txBody>
      <dsp:txXfrm>
        <a:off x="177718" y="2420111"/>
        <a:ext cx="2439853" cy="1593517"/>
      </dsp:txXfrm>
    </dsp:sp>
    <dsp:sp modelId="{300B2440-C40C-4FF2-A805-5B7E376FB77A}">
      <dsp:nvSpPr>
        <dsp:cNvPr id="0" name=""/>
        <dsp:cNvSpPr/>
      </dsp:nvSpPr>
      <dsp:spPr>
        <a:xfrm>
          <a:off x="3048000" y="1693465"/>
          <a:ext cx="1650355" cy="677068"/>
        </a:xfrm>
        <a:custGeom>
          <a:avLst/>
          <a:gdLst/>
          <a:ahLst/>
          <a:cxnLst/>
          <a:rect l="0" t="0" r="0" b="0"/>
          <a:pathLst>
            <a:path>
              <a:moveTo>
                <a:pt x="0" y="0"/>
              </a:moveTo>
              <a:lnTo>
                <a:pt x="0" y="338534"/>
              </a:lnTo>
              <a:lnTo>
                <a:pt x="1650355" y="338534"/>
              </a:lnTo>
              <a:lnTo>
                <a:pt x="1650355" y="677068"/>
              </a:lnTo>
            </a:path>
          </a:pathLst>
        </a:custGeom>
        <a:noFill/>
        <a:ln w="1905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86962-2FC5-41EC-93B5-F43520E6270F}">
      <dsp:nvSpPr>
        <dsp:cNvPr id="0" name=""/>
        <dsp:cNvSpPr/>
      </dsp:nvSpPr>
      <dsp:spPr>
        <a:xfrm>
          <a:off x="3428851" y="2370534"/>
          <a:ext cx="2539007" cy="1692671"/>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IE" sz="3000" kern="1200" dirty="0" smtClean="0"/>
            <a:t>Interpersonal engagement</a:t>
          </a:r>
          <a:endParaRPr lang="en-IE" sz="3000" kern="1200" dirty="0"/>
        </a:p>
      </dsp:txBody>
      <dsp:txXfrm>
        <a:off x="3478428" y="2420111"/>
        <a:ext cx="2439853" cy="15935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781A0-8938-4782-9744-E648B1635D29}">
      <dsp:nvSpPr>
        <dsp:cNvPr id="0" name=""/>
        <dsp:cNvSpPr/>
      </dsp:nvSpPr>
      <dsp:spPr>
        <a:xfrm>
          <a:off x="1584711" y="540"/>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lvl="0" algn="r" defTabSz="1555750">
            <a:lnSpc>
              <a:spcPct val="90000"/>
            </a:lnSpc>
            <a:spcBef>
              <a:spcPct val="0"/>
            </a:spcBef>
            <a:spcAft>
              <a:spcPct val="35000"/>
            </a:spcAft>
          </a:pPr>
          <a:r>
            <a:rPr lang="en-IE" sz="3500" kern="1200" dirty="0" smtClean="0"/>
            <a:t>Referential domain</a:t>
          </a:r>
          <a:endParaRPr lang="en-IE" sz="3500" kern="1200" dirty="0"/>
        </a:p>
        <a:p>
          <a:pPr marL="228600" lvl="1" indent="-228600" algn="l" defTabSz="1200150">
            <a:lnSpc>
              <a:spcPct val="90000"/>
            </a:lnSpc>
            <a:spcBef>
              <a:spcPct val="0"/>
            </a:spcBef>
            <a:spcAft>
              <a:spcPct val="15000"/>
            </a:spcAft>
            <a:buChar char="••"/>
          </a:pPr>
          <a:endParaRPr lang="en-IE" sz="2700" kern="1200" dirty="0"/>
        </a:p>
      </dsp:txBody>
      <dsp:txXfrm>
        <a:off x="1584711" y="540"/>
        <a:ext cx="3777725" cy="1708604"/>
      </dsp:txXfrm>
    </dsp:sp>
    <dsp:sp modelId="{A8719FB2-6431-428B-A266-D684BEA215D5}">
      <dsp:nvSpPr>
        <dsp:cNvPr id="0" name=""/>
        <dsp:cNvSpPr/>
      </dsp:nvSpPr>
      <dsp:spPr>
        <a:xfrm>
          <a:off x="5539631" y="540"/>
          <a:ext cx="1691518" cy="1708604"/>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20C75-BC74-415C-9CF2-622630F2FE02}">
      <dsp:nvSpPr>
        <dsp:cNvPr id="0" name=""/>
        <dsp:cNvSpPr/>
      </dsp:nvSpPr>
      <dsp:spPr>
        <a:xfrm>
          <a:off x="1594959" y="1991064"/>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r" defTabSz="1555750">
            <a:lnSpc>
              <a:spcPct val="90000"/>
            </a:lnSpc>
            <a:spcBef>
              <a:spcPct val="0"/>
            </a:spcBef>
            <a:spcAft>
              <a:spcPct val="35000"/>
            </a:spcAft>
          </a:pPr>
          <a:r>
            <a:rPr lang="en-IE" sz="3500" kern="1200" dirty="0" smtClean="0"/>
            <a:t>Propositional mode</a:t>
          </a:r>
          <a:endParaRPr lang="en-IE" sz="3500" kern="1200" dirty="0"/>
        </a:p>
      </dsp:txBody>
      <dsp:txXfrm>
        <a:off x="1594959" y="1991064"/>
        <a:ext cx="3777725" cy="1708604"/>
      </dsp:txXfrm>
    </dsp:sp>
    <dsp:sp modelId="{8A6DD0B4-BA20-4C23-B173-4B3479A976BC}">
      <dsp:nvSpPr>
        <dsp:cNvPr id="0" name=""/>
        <dsp:cNvSpPr/>
      </dsp:nvSpPr>
      <dsp:spPr>
        <a:xfrm>
          <a:off x="5541836" y="1991064"/>
          <a:ext cx="1691518"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9711B-B2C7-42F0-945C-1BC3958D3C0A}">
      <dsp:nvSpPr>
        <dsp:cNvPr id="0" name=""/>
        <dsp:cNvSpPr/>
      </dsp:nvSpPr>
      <dsp:spPr>
        <a:xfrm>
          <a:off x="1584295" y="3981589"/>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r" defTabSz="1555750">
            <a:lnSpc>
              <a:spcPct val="90000"/>
            </a:lnSpc>
            <a:spcBef>
              <a:spcPct val="0"/>
            </a:spcBef>
            <a:spcAft>
              <a:spcPct val="35000"/>
            </a:spcAft>
          </a:pPr>
          <a:r>
            <a:rPr lang="en-IE" sz="3500" kern="1200" dirty="0" smtClean="0"/>
            <a:t>Specificity</a:t>
          </a:r>
          <a:endParaRPr lang="en-IE" sz="3500" kern="1200" dirty="0"/>
        </a:p>
      </dsp:txBody>
      <dsp:txXfrm>
        <a:off x="1584295" y="3981589"/>
        <a:ext cx="3777725" cy="1708604"/>
      </dsp:txXfrm>
    </dsp:sp>
    <dsp:sp modelId="{3AA0FB95-06E6-4090-AD36-66E5B7A0C8BC}">
      <dsp:nvSpPr>
        <dsp:cNvPr id="0" name=""/>
        <dsp:cNvSpPr/>
      </dsp:nvSpPr>
      <dsp:spPr>
        <a:xfrm>
          <a:off x="5550271" y="3981589"/>
          <a:ext cx="1691518"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354615" y="56500"/>
          <a:ext cx="982768" cy="982768"/>
        </a:xfrm>
        <a:prstGeom prst="ellipse">
          <a:avLst/>
        </a:prstGeom>
        <a:solidFill>
          <a:srgbClr val="00B0F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Stimulus</a:t>
          </a:r>
          <a:endParaRPr lang="en-IE" sz="1500" kern="1200" dirty="0"/>
        </a:p>
      </dsp:txBody>
      <dsp:txXfrm>
        <a:off x="485651" y="228484"/>
        <a:ext cx="720696" cy="442245"/>
      </dsp:txXfrm>
    </dsp:sp>
    <dsp:sp modelId="{05472419-4C77-4C51-9408-2332812FBA2C}">
      <dsp:nvSpPr>
        <dsp:cNvPr id="0" name=""/>
        <dsp:cNvSpPr/>
      </dsp:nvSpPr>
      <dsp:spPr>
        <a:xfrm>
          <a:off x="709231" y="670730"/>
          <a:ext cx="982768" cy="982768"/>
        </a:xfrm>
        <a:prstGeom prst="ellipse">
          <a:avLst/>
        </a:prstGeom>
        <a:solidFill>
          <a:srgbClr val="FFFF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Self</a:t>
          </a:r>
          <a:endParaRPr lang="en-IE" sz="1500" kern="1200" dirty="0"/>
        </a:p>
      </dsp:txBody>
      <dsp:txXfrm>
        <a:off x="1009794" y="924612"/>
        <a:ext cx="589661" cy="540522"/>
      </dsp:txXfrm>
    </dsp:sp>
    <dsp:sp modelId="{F7618B7F-7C13-4FB7-84A5-15F6AD5EED66}">
      <dsp:nvSpPr>
        <dsp:cNvPr id="0" name=""/>
        <dsp:cNvSpPr/>
      </dsp:nvSpPr>
      <dsp:spPr>
        <a:xfrm>
          <a:off x="0" y="670730"/>
          <a:ext cx="982768" cy="982768"/>
        </a:xfrm>
        <a:prstGeom prst="ellipse">
          <a:avLst/>
        </a:prstGeom>
        <a:solidFill>
          <a:srgbClr val="92D05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World</a:t>
          </a:r>
          <a:endParaRPr lang="en-IE" sz="1500" kern="1200" dirty="0"/>
        </a:p>
      </dsp:txBody>
      <dsp:txXfrm>
        <a:off x="92544" y="924612"/>
        <a:ext cx="589661" cy="5405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38069" y="385470"/>
          <a:ext cx="939060" cy="939059"/>
        </a:xfrm>
        <a:prstGeom prst="ellipse">
          <a:avLst/>
        </a:prstGeom>
        <a:solidFill>
          <a:srgbClr val="FFC0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r>
            <a:rPr lang="en-IE" sz="900" kern="1200" dirty="0" smtClean="0"/>
            <a:t>Normative</a:t>
          </a:r>
          <a:endParaRPr lang="en-IE" sz="900" kern="1200" dirty="0"/>
        </a:p>
      </dsp:txBody>
      <dsp:txXfrm>
        <a:off x="169199" y="496205"/>
        <a:ext cx="541440" cy="717589"/>
      </dsp:txXfrm>
    </dsp:sp>
    <dsp:sp modelId="{A12E922B-01AF-4503-8E7F-44186C866A54}">
      <dsp:nvSpPr>
        <dsp:cNvPr id="0" name=""/>
        <dsp:cNvSpPr/>
      </dsp:nvSpPr>
      <dsp:spPr>
        <a:xfrm>
          <a:off x="714870" y="385470"/>
          <a:ext cx="939060" cy="939059"/>
        </a:xfrm>
        <a:prstGeom prst="ellipse">
          <a:avLst/>
        </a:prstGeom>
        <a:solidFill>
          <a:schemeClr val="accent4">
            <a:lumMod val="60000"/>
            <a:lumOff val="40000"/>
            <a:alpha val="86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r>
            <a:rPr lang="en-IE" sz="900" kern="1200" dirty="0" smtClean="0"/>
            <a:t>Analytical</a:t>
          </a:r>
          <a:endParaRPr lang="en-IE" sz="900" kern="1200" dirty="0"/>
        </a:p>
      </dsp:txBody>
      <dsp:txXfrm>
        <a:off x="981360" y="496205"/>
        <a:ext cx="541440" cy="7175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38069" y="385470"/>
          <a:ext cx="939060" cy="939059"/>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en-IE" sz="600" kern="1200" dirty="0" smtClean="0"/>
            <a:t>Exemplar</a:t>
          </a:r>
          <a:endParaRPr lang="en-IE" sz="600" kern="1200" dirty="0"/>
        </a:p>
      </dsp:txBody>
      <dsp:txXfrm>
        <a:off x="169199" y="496205"/>
        <a:ext cx="541440" cy="717589"/>
      </dsp:txXfrm>
    </dsp:sp>
    <dsp:sp modelId="{A12E922B-01AF-4503-8E7F-44186C866A54}">
      <dsp:nvSpPr>
        <dsp:cNvPr id="0" name=""/>
        <dsp:cNvSpPr/>
      </dsp:nvSpPr>
      <dsp:spPr>
        <a:xfrm>
          <a:off x="714870" y="385470"/>
          <a:ext cx="939060" cy="939059"/>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en-IE" sz="600" kern="1200" dirty="0" smtClean="0"/>
            <a:t>Generalisation</a:t>
          </a:r>
          <a:endParaRPr lang="en-IE" sz="600" kern="1200" dirty="0"/>
        </a:p>
      </dsp:txBody>
      <dsp:txXfrm>
        <a:off x="981360" y="496205"/>
        <a:ext cx="541440" cy="7175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1631976" y="45385"/>
          <a:ext cx="2178495" cy="2178495"/>
        </a:xfrm>
        <a:prstGeom prst="ellipse">
          <a:avLst/>
        </a:prstGeom>
        <a:solidFill>
          <a:srgbClr val="00B0F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Stimulus</a:t>
          </a:r>
          <a:endParaRPr lang="en-IE" sz="3300" kern="1200" dirty="0"/>
        </a:p>
      </dsp:txBody>
      <dsp:txXfrm>
        <a:off x="1922442" y="426622"/>
        <a:ext cx="1597563" cy="980323"/>
      </dsp:txXfrm>
    </dsp:sp>
    <dsp:sp modelId="{05472419-4C77-4C51-9408-2332812FBA2C}">
      <dsp:nvSpPr>
        <dsp:cNvPr id="0" name=""/>
        <dsp:cNvSpPr/>
      </dsp:nvSpPr>
      <dsp:spPr>
        <a:xfrm>
          <a:off x="2418050" y="1406945"/>
          <a:ext cx="2178495" cy="2178495"/>
        </a:xfrm>
        <a:prstGeom prst="ellipse">
          <a:avLst/>
        </a:prstGeom>
        <a:solidFill>
          <a:srgbClr val="FFFF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Self</a:t>
          </a:r>
          <a:endParaRPr lang="en-IE" sz="3300" kern="1200" dirty="0"/>
        </a:p>
      </dsp:txBody>
      <dsp:txXfrm>
        <a:off x="3084306" y="1969723"/>
        <a:ext cx="1307097" cy="1198172"/>
      </dsp:txXfrm>
    </dsp:sp>
    <dsp:sp modelId="{F7618B7F-7C13-4FB7-84A5-15F6AD5EED66}">
      <dsp:nvSpPr>
        <dsp:cNvPr id="0" name=""/>
        <dsp:cNvSpPr/>
      </dsp:nvSpPr>
      <dsp:spPr>
        <a:xfrm>
          <a:off x="845902" y="1406945"/>
          <a:ext cx="2178495" cy="2178495"/>
        </a:xfrm>
        <a:prstGeom prst="ellipse">
          <a:avLst/>
        </a:prstGeom>
        <a:solidFill>
          <a:srgbClr val="92D05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World</a:t>
          </a:r>
          <a:endParaRPr lang="en-IE" sz="3300" kern="1200" dirty="0"/>
        </a:p>
      </dsp:txBody>
      <dsp:txXfrm>
        <a:off x="1051044" y="1969723"/>
        <a:ext cx="1307097" cy="11981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1631976" y="45385"/>
          <a:ext cx="2178495" cy="2178495"/>
        </a:xfrm>
        <a:prstGeom prst="ellipse">
          <a:avLst/>
        </a:prstGeom>
        <a:solidFill>
          <a:srgbClr val="00B0F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Stimulus</a:t>
          </a:r>
          <a:endParaRPr lang="en-IE" sz="3300" kern="1200" dirty="0"/>
        </a:p>
      </dsp:txBody>
      <dsp:txXfrm>
        <a:off x="1922442" y="426622"/>
        <a:ext cx="1597563" cy="980323"/>
      </dsp:txXfrm>
    </dsp:sp>
    <dsp:sp modelId="{05472419-4C77-4C51-9408-2332812FBA2C}">
      <dsp:nvSpPr>
        <dsp:cNvPr id="0" name=""/>
        <dsp:cNvSpPr/>
      </dsp:nvSpPr>
      <dsp:spPr>
        <a:xfrm>
          <a:off x="2418050" y="140694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IE" sz="3300" kern="1200" dirty="0"/>
        </a:p>
      </dsp:txBody>
      <dsp:txXfrm>
        <a:off x="3084306" y="1969723"/>
        <a:ext cx="1307097" cy="1198172"/>
      </dsp:txXfrm>
    </dsp:sp>
    <dsp:sp modelId="{F7618B7F-7C13-4FB7-84A5-15F6AD5EED66}">
      <dsp:nvSpPr>
        <dsp:cNvPr id="0" name=""/>
        <dsp:cNvSpPr/>
      </dsp:nvSpPr>
      <dsp:spPr>
        <a:xfrm>
          <a:off x="845902" y="140694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IE" sz="3300" kern="1200" dirty="0"/>
        </a:p>
      </dsp:txBody>
      <dsp:txXfrm>
        <a:off x="1051044" y="1969723"/>
        <a:ext cx="1307097" cy="11981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1631976" y="4538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1922442" y="426622"/>
        <a:ext cx="1597563" cy="980323"/>
      </dsp:txXfrm>
    </dsp:sp>
    <dsp:sp modelId="{05472419-4C77-4C51-9408-2332812FBA2C}">
      <dsp:nvSpPr>
        <dsp:cNvPr id="0" name=""/>
        <dsp:cNvSpPr/>
      </dsp:nvSpPr>
      <dsp:spPr>
        <a:xfrm>
          <a:off x="2418050" y="1406945"/>
          <a:ext cx="2178495" cy="2178495"/>
        </a:xfrm>
        <a:prstGeom prst="ellipse">
          <a:avLst/>
        </a:prstGeom>
        <a:solidFill>
          <a:srgbClr val="FFFF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Self</a:t>
          </a:r>
          <a:endParaRPr lang="en-IE" sz="3300" kern="1200" dirty="0"/>
        </a:p>
      </dsp:txBody>
      <dsp:txXfrm>
        <a:off x="3084306" y="1969723"/>
        <a:ext cx="1307097" cy="1198172"/>
      </dsp:txXfrm>
    </dsp:sp>
    <dsp:sp modelId="{F7618B7F-7C13-4FB7-84A5-15F6AD5EED66}">
      <dsp:nvSpPr>
        <dsp:cNvPr id="0" name=""/>
        <dsp:cNvSpPr/>
      </dsp:nvSpPr>
      <dsp:spPr>
        <a:xfrm>
          <a:off x="845902" y="140694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1051044" y="1969723"/>
        <a:ext cx="1307097" cy="11981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1631976" y="4538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1922442" y="426622"/>
        <a:ext cx="1597563" cy="980323"/>
      </dsp:txXfrm>
    </dsp:sp>
    <dsp:sp modelId="{05472419-4C77-4C51-9408-2332812FBA2C}">
      <dsp:nvSpPr>
        <dsp:cNvPr id="0" name=""/>
        <dsp:cNvSpPr/>
      </dsp:nvSpPr>
      <dsp:spPr>
        <a:xfrm>
          <a:off x="2418050" y="1406945"/>
          <a:ext cx="2178495" cy="2178495"/>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3084306" y="1969723"/>
        <a:ext cx="1307097" cy="1198172"/>
      </dsp:txXfrm>
    </dsp:sp>
    <dsp:sp modelId="{F7618B7F-7C13-4FB7-84A5-15F6AD5EED66}">
      <dsp:nvSpPr>
        <dsp:cNvPr id="0" name=""/>
        <dsp:cNvSpPr/>
      </dsp:nvSpPr>
      <dsp:spPr>
        <a:xfrm>
          <a:off x="845902" y="1406945"/>
          <a:ext cx="2178495" cy="2178495"/>
        </a:xfrm>
        <a:prstGeom prst="ellipse">
          <a:avLst/>
        </a:prstGeom>
        <a:solidFill>
          <a:srgbClr val="92D05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World</a:t>
          </a:r>
          <a:endParaRPr lang="en-IE" sz="3300" kern="1200" dirty="0"/>
        </a:p>
      </dsp:txBody>
      <dsp:txXfrm>
        <a:off x="1051044" y="1969723"/>
        <a:ext cx="1307097" cy="11981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1631976" y="45385"/>
          <a:ext cx="2178495" cy="2178495"/>
        </a:xfrm>
        <a:prstGeom prst="ellipse">
          <a:avLst/>
        </a:prstGeom>
        <a:solidFill>
          <a:srgbClr val="00B0F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Stimulus</a:t>
          </a:r>
          <a:endParaRPr lang="en-IE" sz="3300" kern="1200" dirty="0"/>
        </a:p>
      </dsp:txBody>
      <dsp:txXfrm>
        <a:off x="1922442" y="426622"/>
        <a:ext cx="1597563" cy="980323"/>
      </dsp:txXfrm>
    </dsp:sp>
    <dsp:sp modelId="{05472419-4C77-4C51-9408-2332812FBA2C}">
      <dsp:nvSpPr>
        <dsp:cNvPr id="0" name=""/>
        <dsp:cNvSpPr/>
      </dsp:nvSpPr>
      <dsp:spPr>
        <a:xfrm>
          <a:off x="2418050" y="1406945"/>
          <a:ext cx="2178495" cy="2178495"/>
        </a:xfrm>
        <a:prstGeom prst="ellipse">
          <a:avLst/>
        </a:prstGeom>
        <a:solidFill>
          <a:srgbClr val="FFFF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Self</a:t>
          </a:r>
          <a:endParaRPr lang="en-IE" sz="3300" kern="1200" dirty="0"/>
        </a:p>
      </dsp:txBody>
      <dsp:txXfrm>
        <a:off x="3084306" y="1969723"/>
        <a:ext cx="1307097" cy="1198172"/>
      </dsp:txXfrm>
    </dsp:sp>
    <dsp:sp modelId="{F7618B7F-7C13-4FB7-84A5-15F6AD5EED66}">
      <dsp:nvSpPr>
        <dsp:cNvPr id="0" name=""/>
        <dsp:cNvSpPr/>
      </dsp:nvSpPr>
      <dsp:spPr>
        <a:xfrm>
          <a:off x="845902" y="1406945"/>
          <a:ext cx="2178495" cy="2178495"/>
        </a:xfrm>
        <a:prstGeom prst="ellipse">
          <a:avLst/>
        </a:prstGeom>
        <a:solidFill>
          <a:srgbClr val="92D05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World</a:t>
          </a:r>
          <a:endParaRPr lang="en-IE" sz="3300" kern="1200" dirty="0"/>
        </a:p>
      </dsp:txBody>
      <dsp:txXfrm>
        <a:off x="1051044" y="1969723"/>
        <a:ext cx="1307097" cy="11981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01115" y="1023825"/>
          <a:ext cx="2494186" cy="2494186"/>
        </a:xfrm>
        <a:prstGeom prst="ellipse">
          <a:avLst/>
        </a:prstGeom>
        <a:solidFill>
          <a:srgbClr val="FFC0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IE" sz="2500" kern="1200" dirty="0" smtClean="0"/>
            <a:t>Normative</a:t>
          </a:r>
          <a:endParaRPr lang="en-IE" sz="2500" kern="1200" dirty="0"/>
        </a:p>
      </dsp:txBody>
      <dsp:txXfrm>
        <a:off x="449402" y="1317943"/>
        <a:ext cx="1438089" cy="1905949"/>
      </dsp:txXfrm>
    </dsp:sp>
    <dsp:sp modelId="{A12E922B-01AF-4503-8E7F-44186C866A54}">
      <dsp:nvSpPr>
        <dsp:cNvPr id="0" name=""/>
        <dsp:cNvSpPr/>
      </dsp:nvSpPr>
      <dsp:spPr>
        <a:xfrm>
          <a:off x="1898727" y="1023825"/>
          <a:ext cx="2494186" cy="2494186"/>
        </a:xfrm>
        <a:prstGeom prst="ellipse">
          <a:avLst/>
        </a:prstGeom>
        <a:solidFill>
          <a:schemeClr val="accent4">
            <a:lumMod val="60000"/>
            <a:lumOff val="40000"/>
            <a:alpha val="86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IE" sz="2500" kern="1200" dirty="0" smtClean="0"/>
            <a:t>Analytical</a:t>
          </a:r>
          <a:endParaRPr lang="en-IE" sz="2500" kern="1200" dirty="0"/>
        </a:p>
      </dsp:txBody>
      <dsp:txXfrm>
        <a:off x="2606536" y="1317943"/>
        <a:ext cx="1438089" cy="190594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01115" y="1023825"/>
          <a:ext cx="2494186" cy="2494186"/>
        </a:xfrm>
        <a:prstGeom prst="ellipse">
          <a:avLst/>
        </a:prstGeom>
        <a:solidFill>
          <a:srgbClr val="FFC0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IE" sz="2500" kern="1200" dirty="0" smtClean="0"/>
            <a:t>Normative</a:t>
          </a:r>
          <a:endParaRPr lang="en-IE" sz="2500" kern="1200" dirty="0"/>
        </a:p>
      </dsp:txBody>
      <dsp:txXfrm>
        <a:off x="449402" y="1317943"/>
        <a:ext cx="1438089" cy="1905949"/>
      </dsp:txXfrm>
    </dsp:sp>
    <dsp:sp modelId="{A12E922B-01AF-4503-8E7F-44186C866A54}">
      <dsp:nvSpPr>
        <dsp:cNvPr id="0" name=""/>
        <dsp:cNvSpPr/>
      </dsp:nvSpPr>
      <dsp:spPr>
        <a:xfrm>
          <a:off x="1898727" y="1023825"/>
          <a:ext cx="2494186" cy="2494186"/>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E" sz="2500" kern="1200" dirty="0"/>
        </a:p>
      </dsp:txBody>
      <dsp:txXfrm>
        <a:off x="2606536" y="1317943"/>
        <a:ext cx="1438089" cy="190594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01115" y="1023825"/>
          <a:ext cx="2494186" cy="2494186"/>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449402" y="1317943"/>
        <a:ext cx="1438089" cy="1905949"/>
      </dsp:txXfrm>
    </dsp:sp>
    <dsp:sp modelId="{A12E922B-01AF-4503-8E7F-44186C866A54}">
      <dsp:nvSpPr>
        <dsp:cNvPr id="0" name=""/>
        <dsp:cNvSpPr/>
      </dsp:nvSpPr>
      <dsp:spPr>
        <a:xfrm>
          <a:off x="1898727" y="1023825"/>
          <a:ext cx="2494186" cy="2494186"/>
        </a:xfrm>
        <a:prstGeom prst="ellipse">
          <a:avLst/>
        </a:prstGeom>
        <a:solidFill>
          <a:schemeClr val="accent4">
            <a:lumMod val="60000"/>
            <a:lumOff val="40000"/>
            <a:alpha val="86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IE" sz="2400" kern="1200" dirty="0" smtClean="0"/>
            <a:t>Analytical</a:t>
          </a:r>
          <a:endParaRPr lang="en-IE" sz="2400" kern="1200" dirty="0"/>
        </a:p>
      </dsp:txBody>
      <dsp:txXfrm>
        <a:off x="2606536" y="1317943"/>
        <a:ext cx="1438089" cy="190594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01115" y="1023825"/>
          <a:ext cx="2494186" cy="2494186"/>
        </a:xfrm>
        <a:prstGeom prst="ellipse">
          <a:avLst/>
        </a:prstGeom>
        <a:solidFill>
          <a:srgbClr val="FFC0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IE" sz="2500" kern="1200" dirty="0" smtClean="0"/>
            <a:t>Normative</a:t>
          </a:r>
          <a:endParaRPr lang="en-IE" sz="2500" kern="1200" dirty="0"/>
        </a:p>
      </dsp:txBody>
      <dsp:txXfrm>
        <a:off x="449402" y="1317943"/>
        <a:ext cx="1438089" cy="1905949"/>
      </dsp:txXfrm>
    </dsp:sp>
    <dsp:sp modelId="{A12E922B-01AF-4503-8E7F-44186C866A54}">
      <dsp:nvSpPr>
        <dsp:cNvPr id="0" name=""/>
        <dsp:cNvSpPr/>
      </dsp:nvSpPr>
      <dsp:spPr>
        <a:xfrm>
          <a:off x="1898727" y="1023825"/>
          <a:ext cx="2494186" cy="2494186"/>
        </a:xfrm>
        <a:prstGeom prst="ellipse">
          <a:avLst/>
        </a:prstGeom>
        <a:solidFill>
          <a:schemeClr val="accent4">
            <a:lumMod val="60000"/>
            <a:lumOff val="40000"/>
            <a:alpha val="86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IE" sz="2500" kern="1200" dirty="0" smtClean="0"/>
            <a:t>Analytical</a:t>
          </a:r>
          <a:endParaRPr lang="en-IE" sz="2500" kern="1200" dirty="0"/>
        </a:p>
      </dsp:txBody>
      <dsp:txXfrm>
        <a:off x="2606536" y="1317943"/>
        <a:ext cx="1438089" cy="190594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Exemplar</a:t>
          </a:r>
          <a:endParaRPr lang="en-IE" sz="21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Generalisation</a:t>
          </a:r>
          <a:endParaRPr lang="en-IE" sz="2100" kern="1200" dirty="0"/>
        </a:p>
      </dsp:txBody>
      <dsp:txXfrm>
        <a:off x="3053797" y="1544092"/>
        <a:ext cx="1684853" cy="223299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Exemplar</a:t>
          </a:r>
          <a:endParaRPr lang="en-IE" sz="21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Generalisation</a:t>
          </a:r>
          <a:endParaRPr lang="en-IE" sz="2100" kern="1200" dirty="0"/>
        </a:p>
      </dsp:txBody>
      <dsp:txXfrm>
        <a:off x="3053797" y="1544092"/>
        <a:ext cx="1684853" cy="223299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Exemplar</a:t>
          </a:r>
          <a:endParaRPr lang="en-IE" sz="21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Generalisation</a:t>
          </a:r>
          <a:endParaRPr lang="en-IE" sz="2100" kern="1200" dirty="0"/>
        </a:p>
      </dsp:txBody>
      <dsp:txXfrm>
        <a:off x="3053797" y="1544092"/>
        <a:ext cx="1684853" cy="223299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r>
            <a:rPr lang="en-IE" sz="3300" kern="1200" dirty="0" smtClean="0"/>
            <a:t>Exemplar</a:t>
          </a:r>
          <a:endParaRPr lang="en-IE" sz="33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IE" sz="3300" kern="1200" dirty="0"/>
        </a:p>
      </dsp:txBody>
      <dsp:txXfrm>
        <a:off x="3053797" y="1544092"/>
        <a:ext cx="1684853" cy="223299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noFill/>
        <a:ln w="19050"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IE" sz="65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IE" sz="2000" kern="1200" dirty="0" smtClean="0"/>
            <a:t>Generalisation</a:t>
          </a:r>
          <a:endParaRPr lang="en-IE" sz="2000" kern="1200" dirty="0"/>
        </a:p>
      </dsp:txBody>
      <dsp:txXfrm>
        <a:off x="3053797" y="1544092"/>
        <a:ext cx="1684853" cy="223299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118466" y="1199506"/>
          <a:ext cx="2922168" cy="2922168"/>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Exemplar</a:t>
          </a:r>
          <a:endParaRPr lang="en-IE" sz="2100" kern="1200" dirty="0"/>
        </a:p>
      </dsp:txBody>
      <dsp:txXfrm>
        <a:off x="526516" y="1544092"/>
        <a:ext cx="1684853" cy="2232995"/>
      </dsp:txXfrm>
    </dsp:sp>
    <dsp:sp modelId="{A12E922B-01AF-4503-8E7F-44186C866A54}">
      <dsp:nvSpPr>
        <dsp:cNvPr id="0" name=""/>
        <dsp:cNvSpPr/>
      </dsp:nvSpPr>
      <dsp:spPr>
        <a:xfrm>
          <a:off x="2224533" y="1199506"/>
          <a:ext cx="2922168" cy="2922168"/>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IE" sz="2100" kern="1200" dirty="0" smtClean="0"/>
            <a:t>Generalisation</a:t>
          </a:r>
          <a:endParaRPr lang="en-IE" sz="2100" kern="1200" dirty="0"/>
        </a:p>
      </dsp:txBody>
      <dsp:txXfrm>
        <a:off x="3053797" y="1544092"/>
        <a:ext cx="1684853" cy="223299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781A0-8938-4782-9744-E648B1635D29}">
      <dsp:nvSpPr>
        <dsp:cNvPr id="0" name=""/>
        <dsp:cNvSpPr/>
      </dsp:nvSpPr>
      <dsp:spPr>
        <a:xfrm>
          <a:off x="1584711" y="540"/>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lvl="0" algn="r" defTabSz="1555750">
            <a:lnSpc>
              <a:spcPct val="90000"/>
            </a:lnSpc>
            <a:spcBef>
              <a:spcPct val="0"/>
            </a:spcBef>
            <a:spcAft>
              <a:spcPct val="35000"/>
            </a:spcAft>
          </a:pPr>
          <a:r>
            <a:rPr lang="en-IE" sz="3500" kern="1200" dirty="0" smtClean="0"/>
            <a:t>Referential domain</a:t>
          </a:r>
          <a:endParaRPr lang="en-IE" sz="3500" kern="1200" dirty="0"/>
        </a:p>
        <a:p>
          <a:pPr marL="228600" lvl="1" indent="-228600" algn="l" defTabSz="1200150">
            <a:lnSpc>
              <a:spcPct val="90000"/>
            </a:lnSpc>
            <a:spcBef>
              <a:spcPct val="0"/>
            </a:spcBef>
            <a:spcAft>
              <a:spcPct val="15000"/>
            </a:spcAft>
            <a:buChar char="••"/>
          </a:pPr>
          <a:endParaRPr lang="en-IE" sz="2700" kern="1200" dirty="0"/>
        </a:p>
      </dsp:txBody>
      <dsp:txXfrm>
        <a:off x="1584711" y="540"/>
        <a:ext cx="3777725" cy="1708604"/>
      </dsp:txXfrm>
    </dsp:sp>
    <dsp:sp modelId="{A8719FB2-6431-428B-A266-D684BEA215D5}">
      <dsp:nvSpPr>
        <dsp:cNvPr id="0" name=""/>
        <dsp:cNvSpPr/>
      </dsp:nvSpPr>
      <dsp:spPr>
        <a:xfrm>
          <a:off x="5539631" y="540"/>
          <a:ext cx="1691518" cy="1708604"/>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20C75-BC74-415C-9CF2-622630F2FE02}">
      <dsp:nvSpPr>
        <dsp:cNvPr id="0" name=""/>
        <dsp:cNvSpPr/>
      </dsp:nvSpPr>
      <dsp:spPr>
        <a:xfrm>
          <a:off x="1594959" y="1991064"/>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r" defTabSz="1555750">
            <a:lnSpc>
              <a:spcPct val="90000"/>
            </a:lnSpc>
            <a:spcBef>
              <a:spcPct val="0"/>
            </a:spcBef>
            <a:spcAft>
              <a:spcPct val="35000"/>
            </a:spcAft>
          </a:pPr>
          <a:r>
            <a:rPr lang="en-IE" sz="3500" kern="1200" dirty="0" smtClean="0"/>
            <a:t>Propositional mode</a:t>
          </a:r>
          <a:endParaRPr lang="en-IE" sz="3500" kern="1200" dirty="0"/>
        </a:p>
      </dsp:txBody>
      <dsp:txXfrm>
        <a:off x="1594959" y="1991064"/>
        <a:ext cx="3777725" cy="1708604"/>
      </dsp:txXfrm>
    </dsp:sp>
    <dsp:sp modelId="{8A6DD0B4-BA20-4C23-B173-4B3479A976BC}">
      <dsp:nvSpPr>
        <dsp:cNvPr id="0" name=""/>
        <dsp:cNvSpPr/>
      </dsp:nvSpPr>
      <dsp:spPr>
        <a:xfrm>
          <a:off x="5541836" y="1991064"/>
          <a:ext cx="1691518"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9711B-B2C7-42F0-945C-1BC3958D3C0A}">
      <dsp:nvSpPr>
        <dsp:cNvPr id="0" name=""/>
        <dsp:cNvSpPr/>
      </dsp:nvSpPr>
      <dsp:spPr>
        <a:xfrm>
          <a:off x="1584295" y="3981589"/>
          <a:ext cx="3777725"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r" defTabSz="1555750">
            <a:lnSpc>
              <a:spcPct val="90000"/>
            </a:lnSpc>
            <a:spcBef>
              <a:spcPct val="0"/>
            </a:spcBef>
            <a:spcAft>
              <a:spcPct val="35000"/>
            </a:spcAft>
          </a:pPr>
          <a:r>
            <a:rPr lang="en-IE" sz="3500" kern="1200" dirty="0" smtClean="0"/>
            <a:t>Specificity</a:t>
          </a:r>
          <a:endParaRPr lang="en-IE" sz="3500" kern="1200" dirty="0"/>
        </a:p>
      </dsp:txBody>
      <dsp:txXfrm>
        <a:off x="1584295" y="3981589"/>
        <a:ext cx="3777725" cy="1708604"/>
      </dsp:txXfrm>
    </dsp:sp>
    <dsp:sp modelId="{3AA0FB95-06E6-4090-AD36-66E5B7A0C8BC}">
      <dsp:nvSpPr>
        <dsp:cNvPr id="0" name=""/>
        <dsp:cNvSpPr/>
      </dsp:nvSpPr>
      <dsp:spPr>
        <a:xfrm>
          <a:off x="5550271" y="3981589"/>
          <a:ext cx="1691518" cy="17086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9C347-A77F-4F03-A1F5-B3EEB50899A3}">
      <dsp:nvSpPr>
        <dsp:cNvPr id="0" name=""/>
        <dsp:cNvSpPr/>
      </dsp:nvSpPr>
      <dsp:spPr>
        <a:xfrm>
          <a:off x="354615" y="56500"/>
          <a:ext cx="982768" cy="982768"/>
        </a:xfrm>
        <a:prstGeom prst="ellipse">
          <a:avLst/>
        </a:prstGeom>
        <a:solidFill>
          <a:srgbClr val="00B0F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Stimulus</a:t>
          </a:r>
          <a:endParaRPr lang="en-IE" sz="1500" kern="1200" dirty="0"/>
        </a:p>
      </dsp:txBody>
      <dsp:txXfrm>
        <a:off x="485651" y="228484"/>
        <a:ext cx="720696" cy="442245"/>
      </dsp:txXfrm>
    </dsp:sp>
    <dsp:sp modelId="{05472419-4C77-4C51-9408-2332812FBA2C}">
      <dsp:nvSpPr>
        <dsp:cNvPr id="0" name=""/>
        <dsp:cNvSpPr/>
      </dsp:nvSpPr>
      <dsp:spPr>
        <a:xfrm>
          <a:off x="709231" y="670730"/>
          <a:ext cx="982768" cy="982768"/>
        </a:xfrm>
        <a:prstGeom prst="ellipse">
          <a:avLst/>
        </a:prstGeom>
        <a:solidFill>
          <a:srgbClr val="FFFF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Self</a:t>
          </a:r>
          <a:endParaRPr lang="en-IE" sz="1500" kern="1200" dirty="0"/>
        </a:p>
      </dsp:txBody>
      <dsp:txXfrm>
        <a:off x="1009794" y="924612"/>
        <a:ext cx="589661" cy="540522"/>
      </dsp:txXfrm>
    </dsp:sp>
    <dsp:sp modelId="{F7618B7F-7C13-4FB7-84A5-15F6AD5EED66}">
      <dsp:nvSpPr>
        <dsp:cNvPr id="0" name=""/>
        <dsp:cNvSpPr/>
      </dsp:nvSpPr>
      <dsp:spPr>
        <a:xfrm>
          <a:off x="0" y="670730"/>
          <a:ext cx="982768" cy="982768"/>
        </a:xfrm>
        <a:prstGeom prst="ellipse">
          <a:avLst/>
        </a:prstGeom>
        <a:solidFill>
          <a:srgbClr val="92D05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IE" sz="1500" kern="1200" dirty="0" smtClean="0"/>
            <a:t>World</a:t>
          </a:r>
          <a:endParaRPr lang="en-IE" sz="1500" kern="1200" dirty="0"/>
        </a:p>
      </dsp:txBody>
      <dsp:txXfrm>
        <a:off x="92544" y="924612"/>
        <a:ext cx="589661" cy="54052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38069" y="385470"/>
          <a:ext cx="939060" cy="939059"/>
        </a:xfrm>
        <a:prstGeom prst="ellipse">
          <a:avLst/>
        </a:prstGeom>
        <a:solidFill>
          <a:srgbClr val="FFC000">
            <a:alpha val="86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r>
            <a:rPr lang="en-IE" sz="900" kern="1200" dirty="0" smtClean="0"/>
            <a:t>Normative</a:t>
          </a:r>
          <a:endParaRPr lang="en-IE" sz="900" kern="1200" dirty="0"/>
        </a:p>
      </dsp:txBody>
      <dsp:txXfrm>
        <a:off x="169199" y="496205"/>
        <a:ext cx="541440" cy="717589"/>
      </dsp:txXfrm>
    </dsp:sp>
    <dsp:sp modelId="{A12E922B-01AF-4503-8E7F-44186C866A54}">
      <dsp:nvSpPr>
        <dsp:cNvPr id="0" name=""/>
        <dsp:cNvSpPr/>
      </dsp:nvSpPr>
      <dsp:spPr>
        <a:xfrm>
          <a:off x="714870" y="385470"/>
          <a:ext cx="939060" cy="939059"/>
        </a:xfrm>
        <a:prstGeom prst="ellipse">
          <a:avLst/>
        </a:prstGeom>
        <a:solidFill>
          <a:schemeClr val="accent4">
            <a:lumMod val="60000"/>
            <a:lumOff val="40000"/>
            <a:alpha val="86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r>
            <a:rPr lang="en-IE" sz="900" kern="1200" dirty="0" smtClean="0"/>
            <a:t>Analytical</a:t>
          </a:r>
          <a:endParaRPr lang="en-IE" sz="900" kern="1200" dirty="0"/>
        </a:p>
      </dsp:txBody>
      <dsp:txXfrm>
        <a:off x="981360" y="496205"/>
        <a:ext cx="541440" cy="71758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F08AB-55C3-455C-8C34-5B3C4C9E0477}">
      <dsp:nvSpPr>
        <dsp:cNvPr id="0" name=""/>
        <dsp:cNvSpPr/>
      </dsp:nvSpPr>
      <dsp:spPr>
        <a:xfrm>
          <a:off x="38069" y="385470"/>
          <a:ext cx="939060" cy="939059"/>
        </a:xfrm>
        <a:prstGeom prst="ellipse">
          <a:avLst/>
        </a:prstGeom>
        <a:solidFill>
          <a:srgbClr val="76923C">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en-IE" sz="600" kern="1200" dirty="0" smtClean="0"/>
            <a:t>Exemplar</a:t>
          </a:r>
          <a:endParaRPr lang="en-IE" sz="600" kern="1200" dirty="0"/>
        </a:p>
      </dsp:txBody>
      <dsp:txXfrm>
        <a:off x="169199" y="496205"/>
        <a:ext cx="541440" cy="717589"/>
      </dsp:txXfrm>
    </dsp:sp>
    <dsp:sp modelId="{A12E922B-01AF-4503-8E7F-44186C866A54}">
      <dsp:nvSpPr>
        <dsp:cNvPr id="0" name=""/>
        <dsp:cNvSpPr/>
      </dsp:nvSpPr>
      <dsp:spPr>
        <a:xfrm>
          <a:off x="714870" y="385470"/>
          <a:ext cx="939060" cy="939059"/>
        </a:xfrm>
        <a:prstGeom prst="ellipse">
          <a:avLst/>
        </a:prstGeom>
        <a:solidFill>
          <a:srgbClr val="31849B">
            <a:alpha val="85882"/>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en-IE" sz="600" kern="1200" dirty="0" smtClean="0"/>
            <a:t>Generalisation</a:t>
          </a:r>
          <a:endParaRPr lang="en-IE" sz="600" kern="1200" dirty="0"/>
        </a:p>
      </dsp:txBody>
      <dsp:txXfrm>
        <a:off x="981360" y="496205"/>
        <a:ext cx="541440" cy="7175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63674B-323E-4306-A11E-B6F7DD96B7E3}" type="datetimeFigureOut">
              <a:rPr lang="en-IE" smtClean="0"/>
              <a:t>27/08/2015</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5178B-8125-4457-9426-D2D9AF7A23AB}" type="slidenum">
              <a:rPr lang="en-IE" smtClean="0"/>
              <a:t>‹#›</a:t>
            </a:fld>
            <a:endParaRPr lang="en-IE"/>
          </a:p>
        </p:txBody>
      </p:sp>
    </p:spTree>
    <p:extLst>
      <p:ext uri="{BB962C8B-B14F-4D97-AF65-F5344CB8AC3E}">
        <p14:creationId xmlns:p14="http://schemas.microsoft.com/office/powerpoint/2010/main" val="1286074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endParaRPr lang="en-GB"/>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35EEE598-63BC-42B5-8A73-A5758A293D22}" type="slidenum">
              <a:rPr lang="en-GB" smtClean="0"/>
              <a:pPr/>
              <a:t>‹#›</a:t>
            </a:fld>
            <a:endParaRPr lang="en-GB"/>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GB" dirty="0" smtClean="0"/>
              <a:t>Trinity College Dublin</a:t>
            </a:r>
            <a:endParaRPr lang="en-GB"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6" name="Slide Number Placeholder 5"/>
          <p:cNvSpPr>
            <a:spLocks noGrp="1"/>
          </p:cNvSpPr>
          <p:nvPr>
            <p:ph type="sldNum" sz="quarter" idx="12"/>
          </p:nvPr>
        </p:nvSpPr>
        <p:spPr/>
        <p:txBody>
          <a:bodyPr/>
          <a:lstStyle/>
          <a:p>
            <a:fld id="{106EF722-84BD-48DD-8665-099775325CA7}" type="slidenum">
              <a:rPr lang="en-GB" smtClean="0"/>
              <a:pPr/>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Footer Placeholder 11"/>
          <p:cNvSpPr>
            <a:spLocks noGrp="1"/>
          </p:cNvSpPr>
          <p:nvPr>
            <p:ph type="ftr" sz="quarter" idx="13"/>
          </p:nvPr>
        </p:nvSpPr>
        <p:spPr>
          <a:xfrm>
            <a:off x="3048000" y="6356350"/>
            <a:ext cx="3352800" cy="274320"/>
          </a:xfrm>
        </p:spPr>
        <p:txBody>
          <a:bodyPr/>
          <a:lstStyle>
            <a:lvl1pPr>
              <a:defRPr>
                <a:solidFill>
                  <a:schemeClr val="bg1">
                    <a:lumMod val="50000"/>
                  </a:schemeClr>
                </a:solidFill>
              </a:defRPr>
            </a:lvl1pPr>
          </a:lstStyle>
          <a:p>
            <a:r>
              <a:rPr lang="en-GB"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endParaRPr lang="en-GB"/>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12161F33-0836-45D0-B19D-2E2ED1D59658}" type="slidenum">
              <a:rPr lang="en-GB" smtClean="0"/>
              <a:pPr/>
              <a:t>‹#›</a:t>
            </a:fld>
            <a:endParaRPr lang="en-GB"/>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13" name="Footer Placeholder 11"/>
          <p:cNvSpPr>
            <a:spLocks noGrp="1"/>
          </p:cNvSpPr>
          <p:nvPr>
            <p:ph type="ftr" sz="quarter" idx="13"/>
          </p:nvPr>
        </p:nvSpPr>
        <p:spPr>
          <a:xfrm>
            <a:off x="3048000" y="6356350"/>
            <a:ext cx="3352800" cy="274320"/>
          </a:xfrm>
        </p:spPr>
        <p:txBody>
          <a:bodyPr/>
          <a:lstStyle>
            <a:lvl1pPr>
              <a:defRPr>
                <a:solidFill>
                  <a:schemeClr val="tx1"/>
                </a:solidFill>
              </a:defRPr>
            </a:lvl1pPr>
          </a:lstStyle>
          <a:p>
            <a:r>
              <a:rPr lang="en-GB" dirty="0"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GB"/>
          </a:p>
        </p:txBody>
      </p:sp>
      <p:sp>
        <p:nvSpPr>
          <p:cNvPr id="7" name="Slide Number Placeholder 6"/>
          <p:cNvSpPr>
            <a:spLocks noGrp="1"/>
          </p:cNvSpPr>
          <p:nvPr>
            <p:ph type="sldNum" sz="quarter" idx="12"/>
          </p:nvPr>
        </p:nvSpPr>
        <p:spPr/>
        <p:txBody>
          <a:bodyPr/>
          <a:lstStyle/>
          <a:p>
            <a:fld id="{F6D5F220-61F4-43D5-865C-35211966A776}" type="slidenum">
              <a:rPr lang="en-GB" smtClean="0"/>
              <a:pPr/>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Footer Placeholder 11"/>
          <p:cNvSpPr>
            <a:spLocks noGrp="1"/>
          </p:cNvSpPr>
          <p:nvPr>
            <p:ph type="ftr" sz="quarter" idx="13"/>
          </p:nvPr>
        </p:nvSpPr>
        <p:spPr>
          <a:xfrm>
            <a:off x="3048000" y="6356350"/>
            <a:ext cx="3352800" cy="274320"/>
          </a:xfrm>
        </p:spPr>
        <p:txBody>
          <a:bodyPr/>
          <a:lstStyle>
            <a:lvl1pPr>
              <a:defRPr>
                <a:solidFill>
                  <a:schemeClr val="bg1">
                    <a:lumMod val="50000"/>
                  </a:schemeClr>
                </a:solidFill>
              </a:defRPr>
            </a:lvl1pPr>
          </a:lstStyle>
          <a:p>
            <a:r>
              <a:rPr lang="en-GB" smtClean="0"/>
              <a:t>Trinity College Dublin</a:t>
            </a:r>
            <a:endParaRPr lang="en-GB"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106CBF-AF20-4767-82F3-88C794F0BA43}" type="slidenum">
              <a:rPr lang="en-GB" smtClean="0"/>
              <a:pPr/>
              <a:t>‹#›</a:t>
            </a:fld>
            <a:endParaRPr lang="en-GB"/>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F26D53-80F4-40AC-91CD-9FA86F8D8707}" type="slidenum">
              <a:rPr lang="en-GB" smtClean="0"/>
              <a:pPr/>
              <a:t>‹#›</a:t>
            </a:fld>
            <a:endParaRPr lang="en-GB"/>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29FF2A5-7ECF-43C8-9BCE-B0DE111C63A7}"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047156FC-FE83-4BEF-BCCD-E2915E2DAE15}" type="slidenum">
              <a:rPr lang="en-GB" smtClean="0"/>
              <a:pPr/>
              <a:t>‹#›</a:t>
            </a:fld>
            <a:endParaRPr lang="en-GB"/>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20CD9A-56D6-48C7-8B6E-10C93C09CB72}" type="slidenum">
              <a:rPr lang="en-GB" smtClean="0"/>
              <a:pPr/>
              <a:t>‹#›</a:t>
            </a:fld>
            <a:endParaRPr lang="en-GB"/>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B665D-0246-45EB-AD42-8A3074F9469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030F3BB9-A15C-403A-B8DB-E1D7A1701C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endParaRPr lang="en-GB"/>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GB"/>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D263080-5039-48B6-A5DF-5318231F82A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18" Type="http://schemas.openxmlformats.org/officeDocument/2006/relationships/diagramLayout" Target="../diagrams/layout6.xml"/><Relationship Id="rId3" Type="http://schemas.openxmlformats.org/officeDocument/2006/relationships/diagramLayout" Target="../diagrams/layout3.xml"/><Relationship Id="rId21" Type="http://schemas.microsoft.com/office/2007/relationships/diagramDrawing" Target="../diagrams/drawing6.xml"/><Relationship Id="rId7" Type="http://schemas.openxmlformats.org/officeDocument/2006/relationships/diagramData" Target="../diagrams/data4.xml"/><Relationship Id="rId12" Type="http://schemas.openxmlformats.org/officeDocument/2006/relationships/diagramData" Target="../diagrams/data5.xml"/><Relationship Id="rId17" Type="http://schemas.openxmlformats.org/officeDocument/2006/relationships/diagramData" Target="../diagrams/data6.xml"/><Relationship Id="rId2" Type="http://schemas.openxmlformats.org/officeDocument/2006/relationships/diagramData" Target="../diagrams/data3.xml"/><Relationship Id="rId16" Type="http://schemas.microsoft.com/office/2007/relationships/diagramDrawing" Target="../diagrams/drawing5.xml"/><Relationship Id="rId20" Type="http://schemas.openxmlformats.org/officeDocument/2006/relationships/diagramColors" Target="../diagrams/colors6.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19" Type="http://schemas.openxmlformats.org/officeDocument/2006/relationships/diagramQuickStyle" Target="../diagrams/quickStyle6.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8.xml.rels><?xml version="1.0" encoding="UTF-8" standalone="yes"?>
<Relationships xmlns="http://schemas.openxmlformats.org/package/2006/relationships"><Relationship Id="rId8" Type="http://schemas.openxmlformats.org/officeDocument/2006/relationships/diagramLayout" Target="../diagrams/layout23.xml"/><Relationship Id="rId13" Type="http://schemas.openxmlformats.org/officeDocument/2006/relationships/diagramLayout" Target="../diagrams/layout24.xml"/><Relationship Id="rId18" Type="http://schemas.openxmlformats.org/officeDocument/2006/relationships/diagramLayout" Target="../diagrams/layout25.xml"/><Relationship Id="rId3" Type="http://schemas.openxmlformats.org/officeDocument/2006/relationships/diagramLayout" Target="../diagrams/layout22.xml"/><Relationship Id="rId21" Type="http://schemas.microsoft.com/office/2007/relationships/diagramDrawing" Target="../diagrams/drawing25.xml"/><Relationship Id="rId7" Type="http://schemas.openxmlformats.org/officeDocument/2006/relationships/diagramData" Target="../diagrams/data23.xml"/><Relationship Id="rId12" Type="http://schemas.openxmlformats.org/officeDocument/2006/relationships/diagramData" Target="../diagrams/data24.xml"/><Relationship Id="rId17" Type="http://schemas.openxmlformats.org/officeDocument/2006/relationships/diagramData" Target="../diagrams/data25.xml"/><Relationship Id="rId2" Type="http://schemas.openxmlformats.org/officeDocument/2006/relationships/diagramData" Target="../diagrams/data22.xml"/><Relationship Id="rId16" Type="http://schemas.microsoft.com/office/2007/relationships/diagramDrawing" Target="../diagrams/drawing24.xml"/><Relationship Id="rId20" Type="http://schemas.openxmlformats.org/officeDocument/2006/relationships/diagramColors" Target="../diagrams/colors25.xml"/><Relationship Id="rId1" Type="http://schemas.openxmlformats.org/officeDocument/2006/relationships/slideLayout" Target="../slideLayouts/slideLayout7.xml"/><Relationship Id="rId6" Type="http://schemas.microsoft.com/office/2007/relationships/diagramDrawing" Target="../diagrams/drawing22.xml"/><Relationship Id="rId11" Type="http://schemas.microsoft.com/office/2007/relationships/diagramDrawing" Target="../diagrams/drawing23.xml"/><Relationship Id="rId5" Type="http://schemas.openxmlformats.org/officeDocument/2006/relationships/diagramColors" Target="../diagrams/colors22.xml"/><Relationship Id="rId15" Type="http://schemas.openxmlformats.org/officeDocument/2006/relationships/diagramColors" Target="../diagrams/colors24.xml"/><Relationship Id="rId10" Type="http://schemas.openxmlformats.org/officeDocument/2006/relationships/diagramColors" Target="../diagrams/colors23.xml"/><Relationship Id="rId19" Type="http://schemas.openxmlformats.org/officeDocument/2006/relationships/diagramQuickStyle" Target="../diagrams/quickStyle25.xml"/><Relationship Id="rId4" Type="http://schemas.openxmlformats.org/officeDocument/2006/relationships/diagramQuickStyle" Target="../diagrams/quickStyle22.xml"/><Relationship Id="rId9" Type="http://schemas.openxmlformats.org/officeDocument/2006/relationships/diagramQuickStyle" Target="../diagrams/quickStyle23.xml"/><Relationship Id="rId14" Type="http://schemas.openxmlformats.org/officeDocument/2006/relationships/diagramQuickStyle" Target="../diagrams/quickStyle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4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90880" y="564833"/>
            <a:ext cx="7870190" cy="4406900"/>
          </a:xfrm>
        </p:spPr>
        <p:txBody>
          <a:bodyPr>
            <a:normAutofit/>
          </a:bodyPr>
          <a:lstStyle/>
          <a:p>
            <a:pPr marL="45720" indent="0" algn="just">
              <a:buNone/>
            </a:pPr>
            <a:r>
              <a:rPr lang="en-IE" i="1" dirty="0"/>
              <a:t>All of the best recollections of wisdom and friendship, from Plato’s “Apology” for Socrates to Boswell’s </a:t>
            </a:r>
            <a:r>
              <a:rPr lang="en-IE" dirty="0"/>
              <a:t>Life of Johnson</a:t>
            </a:r>
            <a:r>
              <a:rPr lang="en-IE" i="1" dirty="0"/>
              <a:t>, resound with the spoken, unscripted moments of interplay and reason and speculation. It’s in engagements like this, in competition and comparison with others, that one can hope to hit upon the elusive, magical </a:t>
            </a:r>
            <a:r>
              <a:rPr lang="en-IE" dirty="0"/>
              <a:t>mot </a:t>
            </a:r>
            <a:r>
              <a:rPr lang="en-IE" dirty="0" err="1"/>
              <a:t>juste</a:t>
            </a:r>
            <a:r>
              <a:rPr lang="en-IE" i="1" dirty="0"/>
              <a:t>. For me, to remember friendship is to recall those conversations that it seemed a sin to break off: the ones that made the sacrifice of the following day a trivial one.</a:t>
            </a:r>
            <a:endParaRPr lang="en-IE" dirty="0" smtClean="0"/>
          </a:p>
          <a:p>
            <a:pPr marL="45720" lvl="0" indent="0" algn="r">
              <a:buNone/>
            </a:pPr>
            <a:r>
              <a:rPr lang="en-IE" dirty="0" smtClean="0"/>
              <a:t>Christopher Hitchens, </a:t>
            </a:r>
            <a:r>
              <a:rPr lang="en-IE" i="1" dirty="0" smtClean="0"/>
              <a:t>Mortality</a:t>
            </a:r>
            <a:endParaRPr lang="en-IE" dirty="0"/>
          </a:p>
          <a:p>
            <a:pPr marL="45720" indent="0">
              <a:buNone/>
            </a:pPr>
            <a:endParaRPr lang="en-IE" dirty="0"/>
          </a:p>
        </p:txBody>
      </p:sp>
      <p:sp>
        <p:nvSpPr>
          <p:cNvPr id="9" name="Slide Number Placeholder 8"/>
          <p:cNvSpPr>
            <a:spLocks noGrp="1"/>
          </p:cNvSpPr>
          <p:nvPr>
            <p:ph type="sldNum" sz="quarter" idx="12"/>
          </p:nvPr>
        </p:nvSpPr>
        <p:spPr/>
        <p:txBody>
          <a:bodyPr/>
          <a:lstStyle/>
          <a:p>
            <a:fld id="{829FF2A5-7ECF-43C8-9BCE-B0DE111C63A7}" type="slidenum">
              <a:rPr lang="en-GB" smtClean="0"/>
              <a:pPr/>
              <a:t>1</a:t>
            </a:fld>
            <a:endParaRPr lang="en-GB"/>
          </a:p>
        </p:txBody>
      </p:sp>
      <p:pic>
        <p:nvPicPr>
          <p:cNvPr id="1026" name="Picture 2" descr="Conversation 19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234996"/>
            <a:ext cx="3472543" cy="24597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624943" y="6397823"/>
            <a:ext cx="5363135" cy="307777"/>
          </a:xfrm>
          <a:prstGeom prst="rect">
            <a:avLst/>
          </a:prstGeom>
          <a:noFill/>
        </p:spPr>
        <p:txBody>
          <a:bodyPr wrap="none" rtlCol="0">
            <a:spAutoFit/>
          </a:bodyPr>
          <a:lstStyle/>
          <a:p>
            <a:pPr algn="l"/>
            <a:r>
              <a:rPr lang="en-IE" dirty="0" smtClean="0"/>
              <a:t>Milton Avery, “Conversation </a:t>
            </a:r>
            <a:r>
              <a:rPr lang="en-IE" dirty="0"/>
              <a:t>1956” </a:t>
            </a:r>
            <a:r>
              <a:rPr lang="en-IE" sz="900" dirty="0"/>
              <a:t>http://www.bertc.com/subfour/g123/avery13.htm</a:t>
            </a:r>
            <a:endParaRPr lang="en-IE" dirty="0"/>
          </a:p>
        </p:txBody>
      </p:sp>
    </p:spTree>
    <p:extLst>
      <p:ext uri="{BB962C8B-B14F-4D97-AF65-F5344CB8AC3E}">
        <p14:creationId xmlns:p14="http://schemas.microsoft.com/office/powerpoint/2010/main" val="2602553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712470" y="5128874"/>
            <a:ext cx="6172200" cy="1123336"/>
          </a:xfrm>
        </p:spPr>
        <p:txBody>
          <a:bodyPr>
            <a:normAutofit/>
          </a:bodyPr>
          <a:lstStyle/>
          <a:p>
            <a:r>
              <a:rPr lang="en-US" dirty="0"/>
              <a:t>Breffni </a:t>
            </a:r>
            <a:r>
              <a:rPr lang="en-US" dirty="0" smtClean="0"/>
              <a:t>O’Rourke, Gillian Martin, Helen O’Sullivan</a:t>
            </a:r>
          </a:p>
          <a:p>
            <a:r>
              <a:rPr lang="en-US" dirty="0" smtClean="0"/>
              <a:t>Trinity College Dublin</a:t>
            </a:r>
          </a:p>
          <a:p>
            <a:r>
              <a:rPr lang="en-US" dirty="0" err="1" smtClean="0"/>
              <a:t>Eurocall</a:t>
            </a:r>
            <a:r>
              <a:rPr lang="en-US" dirty="0" smtClean="0"/>
              <a:t> 2015, </a:t>
            </a:r>
            <a:r>
              <a:rPr lang="en-US" dirty="0" err="1" smtClean="0"/>
              <a:t>Padova</a:t>
            </a:r>
            <a:endParaRPr lang="en-US" dirty="0"/>
          </a:p>
        </p:txBody>
      </p:sp>
      <p:sp>
        <p:nvSpPr>
          <p:cNvPr id="2050" name="Rectangle 2"/>
          <p:cNvSpPr>
            <a:spLocks noGrp="1" noChangeArrowheads="1"/>
          </p:cNvSpPr>
          <p:nvPr>
            <p:ph type="title"/>
          </p:nvPr>
        </p:nvSpPr>
        <p:spPr/>
        <p:txBody>
          <a:bodyPr/>
          <a:lstStyle/>
          <a:p>
            <a:r>
              <a:rPr lang="en-IE" sz="4400" dirty="0" smtClean="0"/>
              <a:t>A discourse analytic framework for conversational Engagement </a:t>
            </a:r>
            <a:r>
              <a:rPr lang="en-IE" sz="4400" dirty="0"/>
              <a:t>in Online Discussion </a:t>
            </a:r>
            <a:r>
              <a:rPr lang="en-IE" sz="4400" dirty="0" smtClean="0"/>
              <a:t>Tasks</a:t>
            </a:r>
            <a:endParaRPr lang="en-GB" sz="4400" dirty="0"/>
          </a:p>
        </p:txBody>
      </p:sp>
      <p:sp>
        <p:nvSpPr>
          <p:cNvPr id="2" name="Footer Placeholder 1"/>
          <p:cNvSpPr>
            <a:spLocks noGrp="1"/>
          </p:cNvSpPr>
          <p:nvPr>
            <p:ph type="ftr" sz="quarter" idx="12"/>
          </p:nvPr>
        </p:nvSpPr>
        <p:spPr/>
        <p:txBody>
          <a:bodyPr/>
          <a:lstStyle/>
          <a:p>
            <a:r>
              <a:rPr lang="en-GB" dirty="0" smtClean="0"/>
              <a:t>Trinity College Dublin</a:t>
            </a:r>
            <a:endParaRPr lang="en-GB" dirty="0"/>
          </a:p>
        </p:txBody>
      </p:sp>
      <p:sp>
        <p:nvSpPr>
          <p:cNvPr id="3" name="Slide Number Placeholder 2"/>
          <p:cNvSpPr>
            <a:spLocks noGrp="1"/>
          </p:cNvSpPr>
          <p:nvPr>
            <p:ph type="sldNum" sz="quarter" idx="11"/>
          </p:nvPr>
        </p:nvSpPr>
        <p:spPr/>
        <p:txBody>
          <a:bodyPr/>
          <a:lstStyle/>
          <a:p>
            <a:fld id="{35EEE598-63BC-42B5-8A73-A5758A293D22}"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IE" dirty="0" err="1" smtClean="0"/>
              <a:t>Speakwise</a:t>
            </a:r>
            <a:r>
              <a:rPr lang="en-IE" dirty="0" smtClean="0"/>
              <a:t> is</a:t>
            </a:r>
          </a:p>
          <a:p>
            <a:r>
              <a:rPr lang="en-IE" dirty="0" smtClean="0"/>
              <a:t>a </a:t>
            </a:r>
            <a:r>
              <a:rPr lang="en-IE" b="1" dirty="0" err="1" smtClean="0"/>
              <a:t>telecollaborative</a:t>
            </a:r>
            <a:r>
              <a:rPr lang="en-IE" dirty="0" smtClean="0"/>
              <a:t> learning project</a:t>
            </a:r>
          </a:p>
          <a:p>
            <a:r>
              <a:rPr lang="en-IE" dirty="0" smtClean="0"/>
              <a:t>focussed on </a:t>
            </a:r>
            <a:r>
              <a:rPr lang="en-IE" b="1" dirty="0" smtClean="0"/>
              <a:t>intercultural communication </a:t>
            </a:r>
            <a:r>
              <a:rPr lang="en-IE" dirty="0" smtClean="0"/>
              <a:t>(ICC)</a:t>
            </a:r>
          </a:p>
          <a:p>
            <a:r>
              <a:rPr lang="en-IE" dirty="0" smtClean="0"/>
              <a:t>Involving Trinity College Dublin and the University of Hildesheim</a:t>
            </a:r>
          </a:p>
          <a:p>
            <a:r>
              <a:rPr lang="en-IE" b="1" dirty="0" smtClean="0"/>
              <a:t>Blended </a:t>
            </a:r>
            <a:r>
              <a:rPr lang="en-IE" dirty="0" smtClean="0"/>
              <a:t>with classroom module on ICC</a:t>
            </a:r>
          </a:p>
          <a:p>
            <a:r>
              <a:rPr lang="en-IE" b="1" dirty="0" smtClean="0"/>
              <a:t>Undergraduate </a:t>
            </a:r>
            <a:r>
              <a:rPr lang="en-IE" dirty="0" smtClean="0"/>
              <a:t>students:</a:t>
            </a:r>
          </a:p>
          <a:p>
            <a:pPr lvl="1"/>
            <a:r>
              <a:rPr lang="en-IE" dirty="0" smtClean="0"/>
              <a:t>In Dublin, in final year of a degree in Business and German; module is compulsory</a:t>
            </a:r>
          </a:p>
          <a:p>
            <a:pPr lvl="1"/>
            <a:r>
              <a:rPr lang="en-IE" dirty="0" smtClean="0"/>
              <a:t>In Hildesheim, various backgrounds; module is elective</a:t>
            </a:r>
          </a:p>
          <a:p>
            <a:r>
              <a:rPr lang="en-IE" dirty="0" smtClean="0"/>
              <a:t>Uses </a:t>
            </a:r>
            <a:r>
              <a:rPr lang="en-IE" b="1" dirty="0" smtClean="0"/>
              <a:t>asynchronous</a:t>
            </a:r>
            <a:r>
              <a:rPr lang="en-IE" dirty="0" smtClean="0"/>
              <a:t> (e.g., PowerPoint uploads) and </a:t>
            </a:r>
            <a:r>
              <a:rPr lang="en-IE" b="1" dirty="0" smtClean="0"/>
              <a:t>synchronous </a:t>
            </a:r>
            <a:r>
              <a:rPr lang="en-IE" dirty="0" smtClean="0"/>
              <a:t>(</a:t>
            </a:r>
            <a:r>
              <a:rPr lang="en-IE" dirty="0" err="1" smtClean="0"/>
              <a:t>webchat</a:t>
            </a:r>
            <a:r>
              <a:rPr lang="en-IE" dirty="0" smtClean="0"/>
              <a:t>) communication, in Blackboard (prev. Moodle)</a:t>
            </a:r>
          </a:p>
          <a:p>
            <a:r>
              <a:rPr lang="en-IE" dirty="0" smtClean="0"/>
              <a:t>Running annually since 2007</a:t>
            </a:r>
          </a:p>
        </p:txBody>
      </p:sp>
      <p:sp>
        <p:nvSpPr>
          <p:cNvPr id="3" name="Title 2"/>
          <p:cNvSpPr>
            <a:spLocks noGrp="1"/>
          </p:cNvSpPr>
          <p:nvPr>
            <p:ph type="title"/>
          </p:nvPr>
        </p:nvSpPr>
        <p:spPr/>
        <p:txBody>
          <a:bodyPr/>
          <a:lstStyle/>
          <a:p>
            <a:r>
              <a:rPr lang="en-IE" dirty="0" smtClean="0"/>
              <a:t>Pedagogical context: </a:t>
            </a:r>
            <a:r>
              <a:rPr lang="en-IE" dirty="0" err="1" smtClean="0"/>
              <a:t>speakwise</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3</a:t>
            </a:fld>
            <a:endParaRPr lang="en-GB"/>
          </a:p>
        </p:txBody>
      </p:sp>
    </p:spTree>
    <p:extLst>
      <p:ext uri="{BB962C8B-B14F-4D97-AF65-F5344CB8AC3E}">
        <p14:creationId xmlns:p14="http://schemas.microsoft.com/office/powerpoint/2010/main" val="37819657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lgCheck">
          <a:fgClr>
            <a:schemeClr val="bg1">
              <a:lumMod val="65000"/>
            </a:schemeClr>
          </a:fgClr>
          <a:bgClr>
            <a:schemeClr val="bg1"/>
          </a:bgClr>
        </a:patt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712470" y="5128874"/>
            <a:ext cx="6172200" cy="1123336"/>
          </a:xfrm>
        </p:spPr>
        <p:txBody>
          <a:bodyPr>
            <a:normAutofit/>
          </a:bodyPr>
          <a:lstStyle/>
          <a:p>
            <a:r>
              <a:rPr lang="en-US" dirty="0"/>
              <a:t>Breffni </a:t>
            </a:r>
            <a:r>
              <a:rPr lang="en-US" dirty="0" smtClean="0"/>
              <a:t>O’Rourke, Gillian Martin, Helen O’Sullivan</a:t>
            </a:r>
          </a:p>
          <a:p>
            <a:r>
              <a:rPr lang="en-US" dirty="0" smtClean="0"/>
              <a:t>Trinity College Dublin</a:t>
            </a:r>
          </a:p>
          <a:p>
            <a:r>
              <a:rPr lang="en-US" dirty="0" err="1" smtClean="0"/>
              <a:t>Eurocall</a:t>
            </a:r>
            <a:r>
              <a:rPr lang="en-US" dirty="0" smtClean="0"/>
              <a:t> 2015, </a:t>
            </a:r>
            <a:r>
              <a:rPr lang="en-US" dirty="0" err="1" smtClean="0"/>
              <a:t>Padova</a:t>
            </a:r>
            <a:endParaRPr lang="en-US" dirty="0"/>
          </a:p>
        </p:txBody>
      </p:sp>
      <p:sp>
        <p:nvSpPr>
          <p:cNvPr id="2050" name="Rectangle 2"/>
          <p:cNvSpPr>
            <a:spLocks noGrp="1" noChangeArrowheads="1"/>
          </p:cNvSpPr>
          <p:nvPr>
            <p:ph type="title"/>
          </p:nvPr>
        </p:nvSpPr>
        <p:spPr/>
        <p:txBody>
          <a:bodyPr/>
          <a:lstStyle/>
          <a:p>
            <a:r>
              <a:rPr lang="en-IE" sz="3600" dirty="0" smtClean="0">
                <a:solidFill>
                  <a:schemeClr val="bg1">
                    <a:lumMod val="65000"/>
                  </a:schemeClr>
                </a:solidFill>
              </a:rPr>
              <a:t>(Part </a:t>
            </a:r>
            <a:r>
              <a:rPr lang="en-IE" sz="3600" dirty="0">
                <a:solidFill>
                  <a:schemeClr val="bg1">
                    <a:lumMod val="65000"/>
                  </a:schemeClr>
                </a:solidFill>
              </a:rPr>
              <a:t>1, </a:t>
            </a:r>
            <a:r>
              <a:rPr lang="en-IE" sz="3600" dirty="0" err="1">
                <a:solidFill>
                  <a:schemeClr val="bg1">
                    <a:lumMod val="65000"/>
                  </a:schemeClr>
                </a:solidFill>
              </a:rPr>
              <a:t>Eurocall</a:t>
            </a:r>
            <a:r>
              <a:rPr lang="en-IE" sz="3600" dirty="0">
                <a:solidFill>
                  <a:schemeClr val="bg1">
                    <a:lumMod val="65000"/>
                  </a:schemeClr>
                </a:solidFill>
              </a:rPr>
              <a:t> </a:t>
            </a:r>
            <a:r>
              <a:rPr lang="en-IE" sz="3600" dirty="0" smtClean="0">
                <a:solidFill>
                  <a:schemeClr val="bg1">
                    <a:lumMod val="65000"/>
                  </a:schemeClr>
                </a:solidFill>
              </a:rPr>
              <a:t>2014: joint topic development through “discussion acts”)</a:t>
            </a:r>
            <a:r>
              <a:rPr lang="en-IE" sz="4400" dirty="0" smtClean="0">
                <a:solidFill>
                  <a:schemeClr val="bg1">
                    <a:lumMod val="65000"/>
                  </a:schemeClr>
                </a:solidFill>
              </a:rPr>
              <a:t> </a:t>
            </a:r>
            <a:endParaRPr lang="en-GB" sz="4400" dirty="0">
              <a:solidFill>
                <a:schemeClr val="bg1">
                  <a:lumMod val="65000"/>
                </a:schemeClr>
              </a:solidFill>
            </a:endParaRPr>
          </a:p>
        </p:txBody>
      </p:sp>
      <p:sp>
        <p:nvSpPr>
          <p:cNvPr id="2" name="Footer Placeholder 1"/>
          <p:cNvSpPr>
            <a:spLocks noGrp="1"/>
          </p:cNvSpPr>
          <p:nvPr>
            <p:ph type="ftr" sz="quarter" idx="12"/>
          </p:nvPr>
        </p:nvSpPr>
        <p:spPr/>
        <p:txBody>
          <a:bodyPr/>
          <a:lstStyle/>
          <a:p>
            <a:r>
              <a:rPr lang="en-GB" dirty="0" smtClean="0"/>
              <a:t>Trinity College Dublin</a:t>
            </a:r>
            <a:endParaRPr lang="en-GB" dirty="0"/>
          </a:p>
        </p:txBody>
      </p:sp>
      <p:sp>
        <p:nvSpPr>
          <p:cNvPr id="3" name="Slide Number Placeholder 2"/>
          <p:cNvSpPr>
            <a:spLocks noGrp="1"/>
          </p:cNvSpPr>
          <p:nvPr>
            <p:ph type="sldNum" sz="quarter" idx="11"/>
          </p:nvPr>
        </p:nvSpPr>
        <p:spPr/>
        <p:txBody>
          <a:bodyPr/>
          <a:lstStyle/>
          <a:p>
            <a:fld id="{35EEE598-63BC-42B5-8A73-A5758A293D22}" type="slidenum">
              <a:rPr lang="en-GB" smtClean="0"/>
              <a:pPr/>
              <a:t>4</a:t>
            </a:fld>
            <a:endParaRPr lang="en-GB"/>
          </a:p>
        </p:txBody>
      </p:sp>
    </p:spTree>
    <p:extLst>
      <p:ext uri="{BB962C8B-B14F-4D97-AF65-F5344CB8AC3E}">
        <p14:creationId xmlns:p14="http://schemas.microsoft.com/office/powerpoint/2010/main" val="12396724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712470" y="5128874"/>
            <a:ext cx="6172200" cy="1123336"/>
          </a:xfrm>
        </p:spPr>
        <p:txBody>
          <a:bodyPr>
            <a:normAutofit/>
          </a:bodyPr>
          <a:lstStyle/>
          <a:p>
            <a:r>
              <a:rPr lang="en-US" dirty="0"/>
              <a:t>Breffni </a:t>
            </a:r>
            <a:r>
              <a:rPr lang="en-US" dirty="0" smtClean="0"/>
              <a:t>O’Rourke, Gillian Martin, Helen O’Sullivan</a:t>
            </a:r>
          </a:p>
          <a:p>
            <a:r>
              <a:rPr lang="en-US" dirty="0" smtClean="0"/>
              <a:t>Trinity College Dublin</a:t>
            </a:r>
          </a:p>
          <a:p>
            <a:r>
              <a:rPr lang="en-US" dirty="0" err="1" smtClean="0"/>
              <a:t>Eurocall</a:t>
            </a:r>
            <a:r>
              <a:rPr lang="en-US" dirty="0" smtClean="0"/>
              <a:t> 2015, </a:t>
            </a:r>
            <a:r>
              <a:rPr lang="en-US" dirty="0" err="1" smtClean="0"/>
              <a:t>Padova</a:t>
            </a:r>
            <a:endParaRPr lang="en-US" dirty="0"/>
          </a:p>
        </p:txBody>
      </p:sp>
      <p:sp>
        <p:nvSpPr>
          <p:cNvPr id="2050" name="Rectangle 2"/>
          <p:cNvSpPr>
            <a:spLocks noGrp="1" noChangeArrowheads="1"/>
          </p:cNvSpPr>
          <p:nvPr>
            <p:ph type="title"/>
          </p:nvPr>
        </p:nvSpPr>
        <p:spPr>
          <a:xfrm>
            <a:off x="457200" y="1730829"/>
            <a:ext cx="6324600" cy="2373085"/>
          </a:xfrm>
        </p:spPr>
        <p:txBody>
          <a:bodyPr/>
          <a:lstStyle/>
          <a:p>
            <a:r>
              <a:rPr lang="en-IE" sz="3600" dirty="0" smtClean="0"/>
              <a:t>Part 2: topic engagement in synchronous online discussions</a:t>
            </a:r>
            <a:r>
              <a:rPr lang="en-IE" sz="4400" dirty="0" smtClean="0"/>
              <a:t> </a:t>
            </a:r>
            <a:endParaRPr lang="en-GB" sz="4400" dirty="0"/>
          </a:p>
        </p:txBody>
      </p:sp>
      <p:sp>
        <p:nvSpPr>
          <p:cNvPr id="2" name="Footer Placeholder 1"/>
          <p:cNvSpPr>
            <a:spLocks noGrp="1"/>
          </p:cNvSpPr>
          <p:nvPr>
            <p:ph type="ftr" sz="quarter" idx="12"/>
          </p:nvPr>
        </p:nvSpPr>
        <p:spPr/>
        <p:txBody>
          <a:bodyPr/>
          <a:lstStyle/>
          <a:p>
            <a:r>
              <a:rPr lang="en-GB" dirty="0" smtClean="0"/>
              <a:t>Trinity College Dublin</a:t>
            </a:r>
            <a:endParaRPr lang="en-GB" dirty="0"/>
          </a:p>
        </p:txBody>
      </p:sp>
      <p:sp>
        <p:nvSpPr>
          <p:cNvPr id="3" name="Slide Number Placeholder 2"/>
          <p:cNvSpPr>
            <a:spLocks noGrp="1"/>
          </p:cNvSpPr>
          <p:nvPr>
            <p:ph type="sldNum" sz="quarter" idx="11"/>
          </p:nvPr>
        </p:nvSpPr>
        <p:spPr/>
        <p:txBody>
          <a:bodyPr/>
          <a:lstStyle/>
          <a:p>
            <a:fld id="{35EEE598-63BC-42B5-8A73-A5758A293D22}" type="slidenum">
              <a:rPr lang="en-GB" smtClean="0"/>
              <a:pPr/>
              <a:t>5</a:t>
            </a:fld>
            <a:endParaRPr lang="en-GB"/>
          </a:p>
        </p:txBody>
      </p:sp>
      <p:pic>
        <p:nvPicPr>
          <p:cNvPr id="6" name="Picture 7" descr="http://th03.deviantart.net/fs71/PRE/i/2010/058/1/f/Gears___n_Such_PSD_by_manoluv.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9176" y="1871231"/>
            <a:ext cx="1768929" cy="1415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099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IE"/>
          </a:p>
        </p:txBody>
      </p:sp>
      <p:sp>
        <p:nvSpPr>
          <p:cNvPr id="4" name="Title 3"/>
          <p:cNvSpPr>
            <a:spLocks noGrp="1"/>
          </p:cNvSpPr>
          <p:nvPr>
            <p:ph type="title"/>
          </p:nvPr>
        </p:nvSpPr>
        <p:spPr/>
        <p:txBody>
          <a:bodyPr/>
          <a:lstStyle/>
          <a:p>
            <a:r>
              <a:rPr lang="en-IE" dirty="0" smtClean="0"/>
              <a:t>The pedagogical problem</a:t>
            </a:r>
            <a:endParaRPr lang="en-IE" dirty="0"/>
          </a:p>
        </p:txBody>
      </p:sp>
      <p:sp>
        <p:nvSpPr>
          <p:cNvPr id="8" name="Footer Placeholder 7"/>
          <p:cNvSpPr>
            <a:spLocks noGrp="1"/>
          </p:cNvSpPr>
          <p:nvPr>
            <p:ph type="ftr" sz="quarter" idx="13"/>
          </p:nvPr>
        </p:nvSpPr>
        <p:spPr>
          <a:xfrm>
            <a:off x="3048000" y="6356350"/>
            <a:ext cx="3352800" cy="274320"/>
          </a:xfrm>
        </p:spPr>
        <p:txBody>
          <a:bodyPr/>
          <a:lstStyle/>
          <a:p>
            <a:endParaRPr lang="en-GB"/>
          </a:p>
        </p:txBody>
      </p:sp>
      <p:sp>
        <p:nvSpPr>
          <p:cNvPr id="9" name="Slide Number Placeholder 8"/>
          <p:cNvSpPr>
            <a:spLocks noGrp="1"/>
          </p:cNvSpPr>
          <p:nvPr>
            <p:ph type="sldNum" sz="quarter" idx="11"/>
          </p:nvPr>
        </p:nvSpPr>
        <p:spPr/>
        <p:txBody>
          <a:bodyPr/>
          <a:lstStyle/>
          <a:p>
            <a:fld id="{12161F33-0836-45D0-B19D-2E2ED1D59658}" type="slidenum">
              <a:rPr lang="en-GB" smtClean="0"/>
              <a:pPr/>
              <a:t>6</a:t>
            </a:fld>
            <a:endParaRPr lang="en-GB"/>
          </a:p>
        </p:txBody>
      </p:sp>
    </p:spTree>
    <p:extLst>
      <p:ext uri="{BB962C8B-B14F-4D97-AF65-F5344CB8AC3E}">
        <p14:creationId xmlns:p14="http://schemas.microsoft.com/office/powerpoint/2010/main" val="2056683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IE" dirty="0" smtClean="0"/>
              <a:t>Some chat groups do not engage well with the discussion tasks. Discussions sometimes seem superficial, unfocused, or staccato – there isn’t the kind of </a:t>
            </a:r>
            <a:r>
              <a:rPr lang="en-IE" b="1" dirty="0" smtClean="0"/>
              <a:t>engagement</a:t>
            </a:r>
            <a:r>
              <a:rPr lang="en-IE" dirty="0" smtClean="0"/>
              <a:t> with the subject that we expect.</a:t>
            </a:r>
          </a:p>
          <a:p>
            <a:pPr marL="45720" indent="0">
              <a:buNone/>
            </a:pPr>
            <a:endParaRPr lang="en-IE" dirty="0" smtClean="0"/>
          </a:p>
          <a:p>
            <a:pPr marL="45720" indent="0">
              <a:buNone/>
            </a:pPr>
            <a:r>
              <a:rPr lang="en-IE" dirty="0" smtClean="0"/>
              <a:t>But what is it about a conversation that gives us intuitions about engagement?</a:t>
            </a:r>
          </a:p>
          <a:p>
            <a:pPr marL="45720" indent="0">
              <a:buNone/>
            </a:pPr>
            <a:endParaRPr lang="en-IE" dirty="0" smtClean="0"/>
          </a:p>
          <a:p>
            <a:pPr marL="45720" indent="0">
              <a:buNone/>
            </a:pPr>
            <a:r>
              <a:rPr lang="en-IE" dirty="0" smtClean="0"/>
              <a:t>To put it another way,</a:t>
            </a:r>
          </a:p>
          <a:p>
            <a:r>
              <a:rPr lang="en-IE" dirty="0" smtClean="0"/>
              <a:t>What are the properties of engaged discussion?</a:t>
            </a:r>
          </a:p>
          <a:p>
            <a:pPr marL="45720" indent="0">
              <a:buNone/>
            </a:pPr>
            <a:endParaRPr lang="en-IE" dirty="0"/>
          </a:p>
          <a:p>
            <a:r>
              <a:rPr lang="en-IE" dirty="0" smtClean="0"/>
              <a:t>And concretely, what would we change about a superficial or less-engaged discussion among our students, if we could?</a:t>
            </a:r>
          </a:p>
        </p:txBody>
      </p:sp>
      <p:sp>
        <p:nvSpPr>
          <p:cNvPr id="3" name="Title 2"/>
          <p:cNvSpPr>
            <a:spLocks noGrp="1"/>
          </p:cNvSpPr>
          <p:nvPr>
            <p:ph type="title"/>
          </p:nvPr>
        </p:nvSpPr>
        <p:spPr/>
        <p:txBody>
          <a:bodyPr/>
          <a:lstStyle/>
          <a:p>
            <a:r>
              <a:rPr lang="en-IE" dirty="0" smtClean="0"/>
              <a:t>The pedagogical problem</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7</a:t>
            </a:fld>
            <a:endParaRPr lang="en-GB"/>
          </a:p>
        </p:txBody>
      </p:sp>
    </p:spTree>
    <p:extLst>
      <p:ext uri="{BB962C8B-B14F-4D97-AF65-F5344CB8AC3E}">
        <p14:creationId xmlns:p14="http://schemas.microsoft.com/office/powerpoint/2010/main" val="2525622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To create a discourse-analytic framework for characterising topic-based discourse in text-based SCMC that will</a:t>
            </a:r>
          </a:p>
          <a:p>
            <a:pPr marL="45720" indent="0">
              <a:buNone/>
            </a:pPr>
            <a:endParaRPr lang="en-IE" dirty="0" smtClean="0"/>
          </a:p>
          <a:p>
            <a:r>
              <a:rPr lang="en-IE" dirty="0" smtClean="0"/>
              <a:t>Allow us to formalise our intuitions regarding engagement with discussion topics</a:t>
            </a:r>
          </a:p>
          <a:p>
            <a:r>
              <a:rPr lang="en-IE" dirty="0" smtClean="0"/>
              <a:t>Give us a descriptive vocabulary to facilitate awareness-raising</a:t>
            </a:r>
          </a:p>
          <a:p>
            <a:r>
              <a:rPr lang="en-IE" dirty="0" smtClean="0"/>
              <a:t>Allow us to formulate precise hypotheses in empirical studies</a:t>
            </a:r>
          </a:p>
          <a:p>
            <a:r>
              <a:rPr lang="en-IE" dirty="0" smtClean="0"/>
              <a:t>Investigate more systematically what kind of task specs will give rise to engaged discussion</a:t>
            </a:r>
          </a:p>
          <a:p>
            <a:endParaRPr lang="en-IE" dirty="0"/>
          </a:p>
        </p:txBody>
      </p:sp>
      <p:sp>
        <p:nvSpPr>
          <p:cNvPr id="3" name="Title 2"/>
          <p:cNvSpPr>
            <a:spLocks noGrp="1"/>
          </p:cNvSpPr>
          <p:nvPr>
            <p:ph type="title"/>
          </p:nvPr>
        </p:nvSpPr>
        <p:spPr/>
        <p:txBody>
          <a:bodyPr/>
          <a:lstStyle/>
          <a:p>
            <a:r>
              <a:rPr lang="en-IE" dirty="0" smtClean="0"/>
              <a:t>The objective</a:t>
            </a:r>
            <a:endParaRPr lang="en-IE" dirty="0"/>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8</a:t>
            </a:fld>
            <a:endParaRPr lang="en-GB"/>
          </a:p>
        </p:txBody>
      </p:sp>
    </p:spTree>
    <p:extLst>
      <p:ext uri="{BB962C8B-B14F-4D97-AF65-F5344CB8AC3E}">
        <p14:creationId xmlns:p14="http://schemas.microsoft.com/office/powerpoint/2010/main" val="3471085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106EF722-84BD-48DD-8665-099775325CA7}" type="slidenum">
              <a:rPr lang="en-GB" smtClean="0"/>
              <a:pPr/>
              <a:t>9</a:t>
            </a:fld>
            <a:endParaRPr lang="en-GB"/>
          </a:p>
        </p:txBody>
      </p:sp>
      <p:sp>
        <p:nvSpPr>
          <p:cNvPr id="6" name="Title 5"/>
          <p:cNvSpPr>
            <a:spLocks noGrp="1"/>
          </p:cNvSpPr>
          <p:nvPr>
            <p:ph type="title"/>
          </p:nvPr>
        </p:nvSpPr>
        <p:spPr/>
        <p:txBody>
          <a:bodyPr/>
          <a:lstStyle/>
          <a:p>
            <a:r>
              <a:rPr lang="en-IE" dirty="0" smtClean="0"/>
              <a:t>“Engagement”?</a:t>
            </a:r>
            <a:endParaRPr lang="en-IE"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472" y="4186917"/>
            <a:ext cx="301942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9412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10</a:t>
            </a:fld>
            <a:endParaRPr lang="en-GB"/>
          </a:p>
        </p:txBody>
      </p:sp>
      <p:sp>
        <p:nvSpPr>
          <p:cNvPr id="7" name="Content Placeholder 24"/>
          <p:cNvSpPr txBox="1">
            <a:spLocks/>
          </p:cNvSpPr>
          <p:nvPr/>
        </p:nvSpPr>
        <p:spPr>
          <a:xfrm>
            <a:off x="1034143" y="2612607"/>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Emotional engagement</a:t>
            </a:r>
            <a:endParaRPr lang="en-IE" sz="3200" dirty="0"/>
          </a:p>
        </p:txBody>
      </p:sp>
    </p:spTree>
    <p:extLst>
      <p:ext uri="{BB962C8B-B14F-4D97-AF65-F5344CB8AC3E}">
        <p14:creationId xmlns:p14="http://schemas.microsoft.com/office/powerpoint/2010/main" val="270736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11</a:t>
            </a:fld>
            <a:endParaRPr lang="en-GB"/>
          </a:p>
        </p:txBody>
      </p:sp>
      <p:sp>
        <p:nvSpPr>
          <p:cNvPr id="6" name="Content Placeholder 24"/>
          <p:cNvSpPr txBox="1">
            <a:spLocks/>
          </p:cNvSpPr>
          <p:nvPr/>
        </p:nvSpPr>
        <p:spPr>
          <a:xfrm>
            <a:off x="4408714" y="2024742"/>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Political engagement</a:t>
            </a:r>
            <a:endParaRPr lang="en-IE" sz="3200" dirty="0"/>
          </a:p>
        </p:txBody>
      </p:sp>
      <p:sp>
        <p:nvSpPr>
          <p:cNvPr id="7" name="Content Placeholder 24"/>
          <p:cNvSpPr txBox="1">
            <a:spLocks/>
          </p:cNvSpPr>
          <p:nvPr/>
        </p:nvSpPr>
        <p:spPr>
          <a:xfrm>
            <a:off x="1034143" y="2612607"/>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Emotional engagement</a:t>
            </a:r>
            <a:endParaRPr lang="en-IE" sz="3200" dirty="0"/>
          </a:p>
        </p:txBody>
      </p:sp>
    </p:spTree>
    <p:extLst>
      <p:ext uri="{BB962C8B-B14F-4D97-AF65-F5344CB8AC3E}">
        <p14:creationId xmlns:p14="http://schemas.microsoft.com/office/powerpoint/2010/main" val="1628088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12</a:t>
            </a:fld>
            <a:endParaRPr lang="en-GB"/>
          </a:p>
        </p:txBody>
      </p:sp>
      <p:sp>
        <p:nvSpPr>
          <p:cNvPr id="8" name="Content Placeholder 24"/>
          <p:cNvSpPr txBox="1">
            <a:spLocks/>
          </p:cNvSpPr>
          <p:nvPr/>
        </p:nvSpPr>
        <p:spPr>
          <a:xfrm>
            <a:off x="5399315" y="3700270"/>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Engagement with artefacts – e.g., HCI</a:t>
            </a:r>
            <a:endParaRPr lang="en-IE" sz="3200" dirty="0"/>
          </a:p>
        </p:txBody>
      </p:sp>
      <p:sp>
        <p:nvSpPr>
          <p:cNvPr id="6" name="Content Placeholder 24"/>
          <p:cNvSpPr txBox="1">
            <a:spLocks/>
          </p:cNvSpPr>
          <p:nvPr/>
        </p:nvSpPr>
        <p:spPr>
          <a:xfrm>
            <a:off x="4408714" y="2024742"/>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Political engagement</a:t>
            </a:r>
            <a:endParaRPr lang="en-IE" sz="3200" dirty="0"/>
          </a:p>
        </p:txBody>
      </p:sp>
      <p:sp>
        <p:nvSpPr>
          <p:cNvPr id="7" name="Content Placeholder 24"/>
          <p:cNvSpPr txBox="1">
            <a:spLocks/>
          </p:cNvSpPr>
          <p:nvPr/>
        </p:nvSpPr>
        <p:spPr>
          <a:xfrm>
            <a:off x="1034143" y="2612607"/>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Emotional engagement</a:t>
            </a:r>
            <a:endParaRPr lang="en-IE" sz="3200" dirty="0"/>
          </a:p>
        </p:txBody>
      </p:sp>
    </p:spTree>
    <p:extLst>
      <p:ext uri="{BB962C8B-B14F-4D97-AF65-F5344CB8AC3E}">
        <p14:creationId xmlns:p14="http://schemas.microsoft.com/office/powerpoint/2010/main" val="1628088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13</a:t>
            </a:fld>
            <a:endParaRPr lang="en-GB"/>
          </a:p>
        </p:txBody>
      </p:sp>
      <p:sp>
        <p:nvSpPr>
          <p:cNvPr id="8" name="Content Placeholder 24"/>
          <p:cNvSpPr txBox="1">
            <a:spLocks/>
          </p:cNvSpPr>
          <p:nvPr/>
        </p:nvSpPr>
        <p:spPr>
          <a:xfrm>
            <a:off x="5399315" y="3700270"/>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Engagement with artefacts – e.g., HCI</a:t>
            </a:r>
            <a:endParaRPr lang="en-IE" sz="3200" dirty="0"/>
          </a:p>
        </p:txBody>
      </p:sp>
      <p:sp>
        <p:nvSpPr>
          <p:cNvPr id="6" name="Content Placeholder 24"/>
          <p:cNvSpPr txBox="1">
            <a:spLocks/>
          </p:cNvSpPr>
          <p:nvPr/>
        </p:nvSpPr>
        <p:spPr>
          <a:xfrm>
            <a:off x="4408714" y="2024742"/>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Political engagement</a:t>
            </a:r>
            <a:endParaRPr lang="en-IE" sz="3200" dirty="0"/>
          </a:p>
        </p:txBody>
      </p:sp>
      <p:sp>
        <p:nvSpPr>
          <p:cNvPr id="7" name="Content Placeholder 24"/>
          <p:cNvSpPr txBox="1">
            <a:spLocks/>
          </p:cNvSpPr>
          <p:nvPr/>
        </p:nvSpPr>
        <p:spPr>
          <a:xfrm>
            <a:off x="1034143" y="2612607"/>
            <a:ext cx="2950028" cy="7955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Font typeface="Wingdings 2" pitchFamily="18" charset="2"/>
              <a:buNone/>
            </a:pPr>
            <a:r>
              <a:rPr lang="en-IE" sz="3200" dirty="0" smtClean="0"/>
              <a:t>Emotional engagement</a:t>
            </a:r>
            <a:endParaRPr lang="en-IE" sz="3200" dirty="0"/>
          </a:p>
        </p:txBody>
      </p:sp>
      <p:sp>
        <p:nvSpPr>
          <p:cNvPr id="9" name="Content Placeholder 24"/>
          <p:cNvSpPr txBox="1">
            <a:spLocks/>
          </p:cNvSpPr>
          <p:nvPr/>
        </p:nvSpPr>
        <p:spPr>
          <a:xfrm>
            <a:off x="522514" y="3842657"/>
            <a:ext cx="4876801" cy="2264229"/>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fontAlgn="auto">
              <a:spcAft>
                <a:spcPts val="0"/>
              </a:spcAft>
              <a:buNone/>
            </a:pPr>
            <a:r>
              <a:rPr lang="en-IE" sz="1800" dirty="0" smtClean="0"/>
              <a:t>being “greatly interested” – “emotional </a:t>
            </a:r>
            <a:r>
              <a:rPr lang="en-IE" sz="1800" dirty="0"/>
              <a:t>involvement or </a:t>
            </a:r>
            <a:r>
              <a:rPr lang="en-IE" sz="1800" dirty="0" smtClean="0"/>
              <a:t>commitment</a:t>
            </a:r>
            <a:r>
              <a:rPr lang="en-IE" sz="1800" dirty="0" smtClean="0"/>
              <a:t>” – </a:t>
            </a:r>
            <a:r>
              <a:rPr lang="en-IE" sz="1800" dirty="0" smtClean="0"/>
              <a:t>the state of having one’s attention or interest attracted and held </a:t>
            </a:r>
            <a:r>
              <a:rPr lang="en-IE" sz="1800" dirty="0" smtClean="0"/>
              <a:t>fast</a:t>
            </a:r>
            <a:endParaRPr lang="en-IE" sz="1800" dirty="0"/>
          </a:p>
        </p:txBody>
      </p:sp>
    </p:spTree>
    <p:extLst>
      <p:ext uri="{BB962C8B-B14F-4D97-AF65-F5344CB8AC3E}">
        <p14:creationId xmlns:p14="http://schemas.microsoft.com/office/powerpoint/2010/main" val="305856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2161F33-0836-45D0-B19D-2E2ED1D59658}" type="slidenum">
              <a:rPr lang="en-GB" smtClean="0"/>
              <a:pPr/>
              <a:t>14</a:t>
            </a:fld>
            <a:endParaRPr lang="en-GB"/>
          </a:p>
        </p:txBody>
      </p:sp>
      <p:graphicFrame>
        <p:nvGraphicFramePr>
          <p:cNvPr id="10" name="Content Placeholder 9"/>
          <p:cNvGraphicFramePr>
            <a:graphicFrameLocks noGrp="1"/>
          </p:cNvGraphicFramePr>
          <p:nvPr>
            <p:ph idx="4294967295"/>
            <p:extLst>
              <p:ext uri="{D42A27DB-BD31-4B8C-83A1-F6EECF244321}">
                <p14:modId xmlns:p14="http://schemas.microsoft.com/office/powerpoint/2010/main" val="2841426649"/>
              </p:ext>
            </p:extLst>
          </p:nvPr>
        </p:nvGraphicFramePr>
        <p:xfrm>
          <a:off x="315686" y="435429"/>
          <a:ext cx="8828314" cy="56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700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829FF2A5-7ECF-43C8-9BCE-B0DE111C63A7}" type="slidenum">
              <a:rPr lang="en-GB" smtClean="0"/>
              <a:pPr/>
              <a:t>15</a:t>
            </a:fld>
            <a:endParaRPr lang="en-GB"/>
          </a:p>
        </p:txBody>
      </p:sp>
      <p:graphicFrame>
        <p:nvGraphicFramePr>
          <p:cNvPr id="4" name="Diagram 3"/>
          <p:cNvGraphicFramePr/>
          <p:nvPr>
            <p:extLst>
              <p:ext uri="{D42A27DB-BD31-4B8C-83A1-F6EECF244321}">
                <p14:modId xmlns:p14="http://schemas.microsoft.com/office/powerpoint/2010/main" val="21775022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t-Right Arrow 4"/>
          <p:cNvSpPr/>
          <p:nvPr/>
        </p:nvSpPr>
        <p:spPr>
          <a:xfrm>
            <a:off x="4267200" y="4343400"/>
            <a:ext cx="620486" cy="391886"/>
          </a:xfrm>
          <a:prstGeom prst="leftRightArrow">
            <a:avLst/>
          </a:prstGeom>
          <a:solidFill>
            <a:schemeClr val="accent1"/>
          </a:solidFill>
          <a:effectLst>
            <a:outerShdw blurRad="50800" dist="38100" dir="2700000" algn="tl" rotWithShape="0">
              <a:prstClr val="black">
                <a:alpha val="40000"/>
              </a:prstClr>
            </a:outerShdw>
          </a:effectLst>
        </p:spPr>
        <p:txBody>
          <a:bodyPr rtlCol="0" anchor="ctr">
            <a:spAutoFit/>
          </a:bodyPr>
          <a:lstStyle/>
          <a:p>
            <a:pPr marL="45720" indent="0" algn="ctr">
              <a:buNone/>
            </a:pPr>
            <a:endParaRPr lang="en-IE" dirty="0" smtClean="0">
              <a:latin typeface="+mj-lt"/>
            </a:endParaRPr>
          </a:p>
        </p:txBody>
      </p:sp>
    </p:spTree>
    <p:extLst>
      <p:ext uri="{BB962C8B-B14F-4D97-AF65-F5344CB8AC3E}">
        <p14:creationId xmlns:p14="http://schemas.microsoft.com/office/powerpoint/2010/main" val="1043393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IE"/>
          </a:p>
        </p:txBody>
      </p:sp>
      <p:sp>
        <p:nvSpPr>
          <p:cNvPr id="4" name="Slide Number Placeholder 3"/>
          <p:cNvSpPr>
            <a:spLocks noGrp="1"/>
          </p:cNvSpPr>
          <p:nvPr>
            <p:ph type="sldNum" sz="quarter" idx="11"/>
          </p:nvPr>
        </p:nvSpPr>
        <p:spPr/>
        <p:txBody>
          <a:bodyPr/>
          <a:lstStyle/>
          <a:p>
            <a:fld id="{106EF722-84BD-48DD-8665-099775325CA7}" type="slidenum">
              <a:rPr lang="en-GB" smtClean="0"/>
              <a:pPr/>
              <a:t>16</a:t>
            </a:fld>
            <a:endParaRPr lang="en-GB"/>
          </a:p>
        </p:txBody>
      </p:sp>
      <p:sp>
        <p:nvSpPr>
          <p:cNvPr id="3" name="Footer Placeholder 2"/>
          <p:cNvSpPr>
            <a:spLocks noGrp="1"/>
          </p:cNvSpPr>
          <p:nvPr>
            <p:ph type="ftr" sz="quarter" idx="13"/>
          </p:nvPr>
        </p:nvSpPr>
        <p:spPr>
          <a:xfrm>
            <a:off x="3048000" y="6356350"/>
            <a:ext cx="3352800" cy="274320"/>
          </a:xfrm>
        </p:spPr>
        <p:txBody>
          <a:bodyPr/>
          <a:lstStyle/>
          <a:p>
            <a:endParaRPr lang="en-GB"/>
          </a:p>
        </p:txBody>
      </p:sp>
      <p:sp>
        <p:nvSpPr>
          <p:cNvPr id="6" name="Title 5"/>
          <p:cNvSpPr>
            <a:spLocks noGrp="1"/>
          </p:cNvSpPr>
          <p:nvPr>
            <p:ph type="title"/>
          </p:nvPr>
        </p:nvSpPr>
        <p:spPr/>
        <p:txBody>
          <a:bodyPr/>
          <a:lstStyle/>
          <a:p>
            <a:r>
              <a:rPr lang="en-IE" dirty="0" smtClean="0"/>
              <a:t>The framework</a:t>
            </a:r>
            <a:endParaRPr lang="en-IE" dirty="0"/>
          </a:p>
        </p:txBody>
      </p:sp>
    </p:spTree>
    <p:extLst>
      <p:ext uri="{BB962C8B-B14F-4D97-AF65-F5344CB8AC3E}">
        <p14:creationId xmlns:p14="http://schemas.microsoft.com/office/powerpoint/2010/main" val="2944436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lnSpcReduction="10000"/>
          </a:bodyPr>
          <a:lstStyle/>
          <a:p>
            <a:pPr marL="45720" indent="0">
              <a:buNone/>
            </a:pPr>
            <a:r>
              <a:rPr lang="en-IE" dirty="0" smtClean="0"/>
              <a:t>Analysis on a per-turn basis (taking into account prior and following turns)</a:t>
            </a:r>
          </a:p>
          <a:p>
            <a:pPr marL="352425" indent="0">
              <a:buNone/>
            </a:pPr>
            <a:r>
              <a:rPr lang="en-IE" dirty="0" smtClean="0"/>
              <a:t>(We note that in SCMC, it isn’t straightforward to determine the boundaries of a ‘turn’)</a:t>
            </a:r>
          </a:p>
          <a:p>
            <a:pPr marL="45720" indent="0">
              <a:buNone/>
            </a:pPr>
            <a:endParaRPr lang="en-IE" dirty="0" smtClean="0"/>
          </a:p>
          <a:p>
            <a:pPr marL="45720" indent="0">
              <a:buNone/>
            </a:pPr>
            <a:r>
              <a:rPr lang="en-IE" dirty="0" smtClean="0"/>
              <a:t>Two tiers of analysis:</a:t>
            </a:r>
          </a:p>
          <a:p>
            <a:r>
              <a:rPr lang="en-IE" b="1" dirty="0" smtClean="0">
                <a:solidFill>
                  <a:schemeClr val="bg1">
                    <a:lumMod val="50000"/>
                  </a:schemeClr>
                </a:solidFill>
              </a:rPr>
              <a:t>Tier 1</a:t>
            </a:r>
            <a:r>
              <a:rPr lang="en-IE" dirty="0" smtClean="0">
                <a:solidFill>
                  <a:schemeClr val="bg1">
                    <a:lumMod val="50000"/>
                  </a:schemeClr>
                </a:solidFill>
              </a:rPr>
              <a:t> categorises act types, and deals with topic development through engagement with others’ contributions</a:t>
            </a:r>
            <a:br>
              <a:rPr lang="en-IE" dirty="0" smtClean="0">
                <a:solidFill>
                  <a:schemeClr val="bg1">
                    <a:lumMod val="50000"/>
                  </a:schemeClr>
                </a:solidFill>
              </a:rPr>
            </a:br>
            <a:r>
              <a:rPr lang="en-IE" dirty="0" smtClean="0">
                <a:solidFill>
                  <a:schemeClr val="bg1">
                    <a:lumMod val="50000"/>
                  </a:schemeClr>
                </a:solidFill>
              </a:rPr>
              <a:t/>
            </a:r>
            <a:br>
              <a:rPr lang="en-IE" dirty="0" smtClean="0">
                <a:solidFill>
                  <a:schemeClr val="bg1">
                    <a:lumMod val="50000"/>
                  </a:schemeClr>
                </a:solidFill>
              </a:rPr>
            </a:br>
            <a:r>
              <a:rPr lang="en-IE" dirty="0" smtClean="0">
                <a:solidFill>
                  <a:schemeClr val="bg1">
                    <a:lumMod val="50000"/>
                  </a:schemeClr>
                </a:solidFill>
              </a:rPr>
              <a:t>We’ll call these ‘</a:t>
            </a:r>
            <a:r>
              <a:rPr lang="en-IE" b="1" dirty="0" smtClean="0">
                <a:solidFill>
                  <a:schemeClr val="bg1">
                    <a:lumMod val="50000"/>
                  </a:schemeClr>
                </a:solidFill>
              </a:rPr>
              <a:t>discussion acts</a:t>
            </a:r>
            <a:r>
              <a:rPr lang="en-IE" dirty="0" smtClean="0">
                <a:solidFill>
                  <a:schemeClr val="bg1">
                    <a:lumMod val="50000"/>
                  </a:schemeClr>
                </a:solidFill>
              </a:rPr>
              <a:t>’ (narrower, specialised subset of ‘dialogue acts’ or ‘speech acts’)</a:t>
            </a:r>
            <a:r>
              <a:rPr lang="en-IE" dirty="0" smtClean="0"/>
              <a:t/>
            </a:r>
            <a:br>
              <a:rPr lang="en-IE" dirty="0" smtClean="0"/>
            </a:br>
            <a:endParaRPr lang="en-IE" dirty="0" smtClean="0"/>
          </a:p>
          <a:p>
            <a:r>
              <a:rPr lang="en-IE" b="1" dirty="0" smtClean="0"/>
              <a:t>Tier 2</a:t>
            </a:r>
            <a:r>
              <a:rPr lang="en-IE" dirty="0" smtClean="0"/>
              <a:t> categorises intensity of collaborative engagement with the topic</a:t>
            </a:r>
            <a:endParaRPr lang="en-IE" dirty="0"/>
          </a:p>
        </p:txBody>
      </p:sp>
      <p:sp>
        <p:nvSpPr>
          <p:cNvPr id="3" name="Slide Number Placeholder 2"/>
          <p:cNvSpPr>
            <a:spLocks noGrp="1"/>
          </p:cNvSpPr>
          <p:nvPr>
            <p:ph type="sldNum" sz="quarter" idx="12"/>
          </p:nvPr>
        </p:nvSpPr>
        <p:spPr/>
        <p:txBody>
          <a:bodyPr/>
          <a:lstStyle/>
          <a:p>
            <a:fld id="{12161F33-0836-45D0-B19D-2E2ED1D59658}" type="slidenum">
              <a:rPr lang="en-GB" smtClean="0"/>
              <a:pPr/>
              <a:t>17</a:t>
            </a:fld>
            <a:endParaRPr lang="en-GB"/>
          </a:p>
        </p:txBody>
      </p:sp>
      <p:sp>
        <p:nvSpPr>
          <p:cNvPr id="6" name="Title 5"/>
          <p:cNvSpPr>
            <a:spLocks noGrp="1"/>
          </p:cNvSpPr>
          <p:nvPr>
            <p:ph type="title"/>
          </p:nvPr>
        </p:nvSpPr>
        <p:spPr/>
        <p:txBody>
          <a:bodyPr/>
          <a:lstStyle/>
          <a:p>
            <a:r>
              <a:rPr lang="en-IE" dirty="0" smtClean="0"/>
              <a:t>The framework</a:t>
            </a:r>
            <a:endParaRPr lang="en-IE" dirty="0"/>
          </a:p>
        </p:txBody>
      </p:sp>
    </p:spTree>
    <p:extLst>
      <p:ext uri="{BB962C8B-B14F-4D97-AF65-F5344CB8AC3E}">
        <p14:creationId xmlns:p14="http://schemas.microsoft.com/office/powerpoint/2010/main" val="3011924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18</a:t>
            </a:fld>
            <a:endParaRPr lang="en-GB"/>
          </a:p>
        </p:txBody>
      </p:sp>
      <p:sp>
        <p:nvSpPr>
          <p:cNvPr id="4" name="Title 3"/>
          <p:cNvSpPr>
            <a:spLocks noGrp="1"/>
          </p:cNvSpPr>
          <p:nvPr>
            <p:ph type="title"/>
          </p:nvPr>
        </p:nvSpPr>
        <p:spPr/>
        <p:txBody>
          <a:bodyPr/>
          <a:lstStyle/>
          <a:p>
            <a:r>
              <a:rPr lang="en-IE" dirty="0" smtClean="0"/>
              <a:t>Topic engagement = critical thinking?</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pic>
        <p:nvPicPr>
          <p:cNvPr id="5122" name="Picture 2" descr="http://james-mcwilliams.com/wp-content/uploads/2012/06/thinking-goril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010" y="1804711"/>
            <a:ext cx="6297040" cy="47227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16200000">
            <a:off x="6806241" y="3657250"/>
            <a:ext cx="3174266" cy="307777"/>
          </a:xfrm>
          <a:prstGeom prst="rect">
            <a:avLst/>
          </a:prstGeom>
        </p:spPr>
        <p:txBody>
          <a:bodyPr wrap="none">
            <a:spAutoFit/>
          </a:bodyPr>
          <a:lstStyle/>
          <a:p>
            <a:r>
              <a:rPr lang="en-IE" dirty="0"/>
              <a:t>http://james-mcwilliams.com/?p=1544</a:t>
            </a:r>
          </a:p>
        </p:txBody>
      </p:sp>
    </p:spTree>
    <p:extLst>
      <p:ext uri="{BB962C8B-B14F-4D97-AF65-F5344CB8AC3E}">
        <p14:creationId xmlns:p14="http://schemas.microsoft.com/office/powerpoint/2010/main" val="2418564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dirty="0"/>
              <a:t>Judge the credibility of sources</a:t>
            </a:r>
          </a:p>
          <a:p>
            <a:pPr>
              <a:defRPr/>
            </a:pPr>
            <a:r>
              <a:rPr lang="en-US" dirty="0"/>
              <a:t>Identify conclusions, reasons and assumptions</a:t>
            </a:r>
          </a:p>
          <a:p>
            <a:pPr>
              <a:defRPr/>
            </a:pPr>
            <a:r>
              <a:rPr lang="en-US" dirty="0"/>
              <a:t>Judge the quality of an argument including the acceptability of its reasons, assumptions, and evidence</a:t>
            </a:r>
          </a:p>
          <a:p>
            <a:pPr>
              <a:defRPr/>
            </a:pPr>
            <a:r>
              <a:rPr lang="en-US" dirty="0"/>
              <a:t>Develop and defend a position on an issue</a:t>
            </a:r>
          </a:p>
          <a:p>
            <a:pPr>
              <a:lnSpc>
                <a:spcPct val="90000"/>
              </a:lnSpc>
              <a:defRPr/>
            </a:pPr>
            <a:r>
              <a:rPr lang="en-US" dirty="0"/>
              <a:t>Ask appropriate clarifying questions</a:t>
            </a:r>
          </a:p>
          <a:p>
            <a:pPr>
              <a:lnSpc>
                <a:spcPct val="90000"/>
              </a:lnSpc>
              <a:defRPr/>
            </a:pPr>
            <a:r>
              <a:rPr lang="en-US" dirty="0"/>
              <a:t>Plan experiments and judge experimental designs</a:t>
            </a:r>
          </a:p>
          <a:p>
            <a:pPr>
              <a:lnSpc>
                <a:spcPct val="90000"/>
              </a:lnSpc>
              <a:defRPr/>
            </a:pPr>
            <a:r>
              <a:rPr lang="en-US" dirty="0"/>
              <a:t>Define terms in a way appropriate for the context</a:t>
            </a:r>
          </a:p>
          <a:p>
            <a:pPr>
              <a:lnSpc>
                <a:spcPct val="90000"/>
              </a:lnSpc>
              <a:defRPr/>
            </a:pPr>
            <a:r>
              <a:rPr lang="en-US" dirty="0"/>
              <a:t>Be open-minded</a:t>
            </a:r>
          </a:p>
          <a:p>
            <a:pPr>
              <a:lnSpc>
                <a:spcPct val="90000"/>
              </a:lnSpc>
              <a:defRPr/>
            </a:pPr>
            <a:r>
              <a:rPr lang="en-US" dirty="0"/>
              <a:t>Try to be well-informed</a:t>
            </a:r>
          </a:p>
          <a:p>
            <a:pPr>
              <a:lnSpc>
                <a:spcPct val="90000"/>
              </a:lnSpc>
              <a:defRPr/>
            </a:pPr>
            <a:r>
              <a:rPr lang="en-US" dirty="0"/>
              <a:t>Draw conclusions when warranted, but with </a:t>
            </a:r>
            <a:r>
              <a:rPr lang="en-US" dirty="0" smtClean="0"/>
              <a:t>caution</a:t>
            </a:r>
          </a:p>
          <a:p>
            <a:pPr marL="45720" indent="0">
              <a:lnSpc>
                <a:spcPct val="90000"/>
              </a:lnSpc>
              <a:buNone/>
              <a:defRPr/>
            </a:pPr>
            <a:r>
              <a:rPr lang="en-US" dirty="0" smtClean="0"/>
              <a:t>Ennis 1993, p. 180</a:t>
            </a:r>
          </a:p>
        </p:txBody>
      </p:sp>
      <p:sp>
        <p:nvSpPr>
          <p:cNvPr id="3" name="Slide Number Placeholder 2"/>
          <p:cNvSpPr>
            <a:spLocks noGrp="1"/>
          </p:cNvSpPr>
          <p:nvPr>
            <p:ph type="sldNum" sz="quarter" idx="12"/>
          </p:nvPr>
        </p:nvSpPr>
        <p:spPr/>
        <p:txBody>
          <a:bodyPr/>
          <a:lstStyle/>
          <a:p>
            <a:fld id="{106EF722-84BD-48DD-8665-099775325CA7}" type="slidenum">
              <a:rPr lang="en-GB" smtClean="0"/>
              <a:pPr/>
              <a:t>19</a:t>
            </a:fld>
            <a:endParaRPr lang="en-GB"/>
          </a:p>
        </p:txBody>
      </p:sp>
      <p:sp>
        <p:nvSpPr>
          <p:cNvPr id="4" name="Title 3"/>
          <p:cNvSpPr>
            <a:spLocks noGrp="1"/>
          </p:cNvSpPr>
          <p:nvPr>
            <p:ph type="title"/>
          </p:nvPr>
        </p:nvSpPr>
        <p:spPr/>
        <p:txBody>
          <a:bodyPr/>
          <a:lstStyle/>
          <a:p>
            <a:r>
              <a:rPr lang="en-IE" dirty="0"/>
              <a:t>Topic </a:t>
            </a:r>
            <a:r>
              <a:rPr lang="en-IE" dirty="0" smtClean="0"/>
              <a:t>engagement </a:t>
            </a:r>
            <a:r>
              <a:rPr lang="en-IE" dirty="0"/>
              <a:t>= critical thinking?</a:t>
            </a:r>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Tree>
    <p:extLst>
      <p:ext uri="{BB962C8B-B14F-4D97-AF65-F5344CB8AC3E}">
        <p14:creationId xmlns:p14="http://schemas.microsoft.com/office/powerpoint/2010/main" val="36018211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Problems:</a:t>
            </a:r>
          </a:p>
          <a:p>
            <a:r>
              <a:rPr lang="en-IE" dirty="0" smtClean="0"/>
              <a:t>Critical thinking is an individual process, therefore…</a:t>
            </a:r>
          </a:p>
          <a:p>
            <a:pPr lvl="1"/>
            <a:r>
              <a:rPr lang="en-IE" dirty="0" smtClean="0"/>
              <a:t>Applied to analysis of individual posts in forums</a:t>
            </a:r>
          </a:p>
          <a:p>
            <a:pPr lvl="1"/>
            <a:r>
              <a:rPr lang="en-IE" dirty="0" smtClean="0"/>
              <a:t>Less suited to the rough-and-tumble of synchronous discussion</a:t>
            </a:r>
          </a:p>
          <a:p>
            <a:r>
              <a:rPr lang="en-IE" dirty="0" smtClean="0"/>
              <a:t>CT is goal-oriented and directional: it is “reasonable reflective thinking focused on </a:t>
            </a:r>
            <a:r>
              <a:rPr lang="en-IE" b="1" dirty="0" smtClean="0"/>
              <a:t>deciding</a:t>
            </a:r>
            <a:r>
              <a:rPr lang="en-IE" dirty="0" smtClean="0"/>
              <a:t> what to believe or do” (Ennis 1993, emphasis added)</a:t>
            </a:r>
          </a:p>
          <a:p>
            <a:r>
              <a:rPr lang="en-IE" dirty="0" smtClean="0"/>
              <a:t>Looking for CT processes sets the bar too </a:t>
            </a:r>
            <a:r>
              <a:rPr lang="en-IE" dirty="0" smtClean="0"/>
              <a:t>high – discussion </a:t>
            </a:r>
            <a:r>
              <a:rPr lang="en-IE" dirty="0" smtClean="0"/>
              <a:t>may fall short of this but still be useful to people seeking to learn</a:t>
            </a:r>
          </a:p>
          <a:p>
            <a:pPr marL="45720" indent="0">
              <a:buNone/>
            </a:pPr>
            <a:r>
              <a:rPr lang="en-IE" dirty="0" smtClean="0"/>
              <a:t>Lastly, CT pre-supposes engagement.</a:t>
            </a:r>
          </a:p>
        </p:txBody>
      </p:sp>
      <p:sp>
        <p:nvSpPr>
          <p:cNvPr id="3" name="Slide Number Placeholder 2"/>
          <p:cNvSpPr>
            <a:spLocks noGrp="1"/>
          </p:cNvSpPr>
          <p:nvPr>
            <p:ph type="sldNum" sz="quarter" idx="12"/>
          </p:nvPr>
        </p:nvSpPr>
        <p:spPr/>
        <p:txBody>
          <a:bodyPr/>
          <a:lstStyle/>
          <a:p>
            <a:fld id="{106EF722-84BD-48DD-8665-099775325CA7}" type="slidenum">
              <a:rPr lang="en-GB" smtClean="0"/>
              <a:pPr/>
              <a:t>20</a:t>
            </a:fld>
            <a:endParaRPr lang="en-GB"/>
          </a:p>
        </p:txBody>
      </p:sp>
      <p:sp>
        <p:nvSpPr>
          <p:cNvPr id="4" name="Title 3"/>
          <p:cNvSpPr>
            <a:spLocks noGrp="1"/>
          </p:cNvSpPr>
          <p:nvPr>
            <p:ph type="title"/>
          </p:nvPr>
        </p:nvSpPr>
        <p:spPr/>
        <p:txBody>
          <a:bodyPr/>
          <a:lstStyle/>
          <a:p>
            <a:r>
              <a:rPr lang="en-IE" dirty="0"/>
              <a:t>Topic </a:t>
            </a:r>
            <a:r>
              <a:rPr lang="en-IE" dirty="0" smtClean="0"/>
              <a:t>engagement </a:t>
            </a:r>
            <a:r>
              <a:rPr lang="en-IE" dirty="0"/>
              <a:t>= critical thinking?</a:t>
            </a:r>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Tree>
    <p:extLst>
      <p:ext uri="{BB962C8B-B14F-4D97-AF65-F5344CB8AC3E}">
        <p14:creationId xmlns:p14="http://schemas.microsoft.com/office/powerpoint/2010/main" val="7406572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4945913" cy="4415915"/>
          </a:xfrm>
        </p:spPr>
        <p:txBody>
          <a:bodyPr/>
          <a:lstStyle/>
          <a:p>
            <a:pPr marL="45720" indent="0">
              <a:buNone/>
            </a:pPr>
            <a:r>
              <a:rPr lang="en-IE" dirty="0" smtClean="0"/>
              <a:t>Efforts – successful or not – to…</a:t>
            </a:r>
          </a:p>
          <a:p>
            <a:pPr lvl="1"/>
            <a:r>
              <a:rPr lang="en-IE" dirty="0" smtClean="0"/>
              <a:t>See multiple aspects of the topic</a:t>
            </a:r>
          </a:p>
          <a:p>
            <a:pPr lvl="1"/>
            <a:r>
              <a:rPr lang="en-IE" dirty="0" smtClean="0"/>
              <a:t>Relate the topic to personal experience</a:t>
            </a:r>
          </a:p>
          <a:p>
            <a:pPr lvl="1"/>
            <a:r>
              <a:rPr lang="en-IE" dirty="0" smtClean="0"/>
              <a:t>Formulate defensible generalisations</a:t>
            </a:r>
          </a:p>
          <a:p>
            <a:pPr lvl="1"/>
            <a:r>
              <a:rPr lang="en-IE" dirty="0" smtClean="0"/>
              <a:t>Relate generalisations to exemplars:</a:t>
            </a:r>
          </a:p>
          <a:p>
            <a:pPr lvl="2"/>
            <a:r>
              <a:rPr lang="en-IE" dirty="0" smtClean="0"/>
              <a:t>Inductively (exemplars as evidence for generalisations)</a:t>
            </a:r>
          </a:p>
          <a:p>
            <a:pPr lvl="2"/>
            <a:r>
              <a:rPr lang="en-IE" dirty="0" smtClean="0"/>
              <a:t>Deductively (generalisations as explanations for exemplars)</a:t>
            </a:r>
          </a:p>
          <a:p>
            <a:pPr lvl="1"/>
            <a:r>
              <a:rPr lang="en-IE" dirty="0" smtClean="0"/>
              <a:t>Go beyond value judgements, but also…</a:t>
            </a:r>
          </a:p>
          <a:p>
            <a:pPr lvl="1"/>
            <a:r>
              <a:rPr lang="en-IE" dirty="0" smtClean="0"/>
              <a:t>Scrutinise value judgements in light of evidence</a:t>
            </a: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21</a:t>
            </a:fld>
            <a:endParaRPr lang="en-GB"/>
          </a:p>
        </p:txBody>
      </p:sp>
      <p:sp>
        <p:nvSpPr>
          <p:cNvPr id="4" name="Title 3"/>
          <p:cNvSpPr>
            <a:spLocks noGrp="1"/>
          </p:cNvSpPr>
          <p:nvPr>
            <p:ph type="title"/>
          </p:nvPr>
        </p:nvSpPr>
        <p:spPr/>
        <p:txBody>
          <a:bodyPr/>
          <a:lstStyle/>
          <a:p>
            <a:r>
              <a:rPr lang="en-IE" dirty="0" smtClean="0"/>
              <a:t>So what shows engagement with a topic?</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pic>
        <p:nvPicPr>
          <p:cNvPr id="2052" name="Picture 4" descr="funny hungry tiny dog giant b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5082" y="1867290"/>
            <a:ext cx="3246827" cy="203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3038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2161F33-0836-45D0-B19D-2E2ED1D59658}" type="slidenum">
              <a:rPr lang="en-GB" smtClean="0"/>
              <a:pPr/>
              <a:t>22</a:t>
            </a:fld>
            <a:endParaRPr lang="en-GB"/>
          </a:p>
        </p:txBody>
      </p:sp>
      <p:graphicFrame>
        <p:nvGraphicFramePr>
          <p:cNvPr id="10" name="Content Placeholder 9"/>
          <p:cNvGraphicFramePr>
            <a:graphicFrameLocks noGrp="1"/>
          </p:cNvGraphicFramePr>
          <p:nvPr>
            <p:ph idx="4294967295"/>
            <p:extLst>
              <p:ext uri="{D42A27DB-BD31-4B8C-83A1-F6EECF244321}">
                <p14:modId xmlns:p14="http://schemas.microsoft.com/office/powerpoint/2010/main" val="3151225672"/>
              </p:ext>
            </p:extLst>
          </p:nvPr>
        </p:nvGraphicFramePr>
        <p:xfrm>
          <a:off x="315686" y="435429"/>
          <a:ext cx="8828314" cy="56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p:cNvGraphicFramePr/>
          <p:nvPr>
            <p:extLst>
              <p:ext uri="{D42A27DB-BD31-4B8C-83A1-F6EECF244321}">
                <p14:modId xmlns:p14="http://schemas.microsoft.com/office/powerpoint/2010/main" val="3237202626"/>
              </p:ext>
            </p:extLst>
          </p:nvPr>
        </p:nvGraphicFramePr>
        <p:xfrm>
          <a:off x="5858539" y="446566"/>
          <a:ext cx="1692000" cy="171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p:cNvGraphicFramePr/>
          <p:nvPr>
            <p:extLst>
              <p:ext uri="{D42A27DB-BD31-4B8C-83A1-F6EECF244321}">
                <p14:modId xmlns:p14="http://schemas.microsoft.com/office/powerpoint/2010/main" val="3688514594"/>
              </p:ext>
            </p:extLst>
          </p:nvPr>
        </p:nvGraphicFramePr>
        <p:xfrm>
          <a:off x="5862083" y="2427766"/>
          <a:ext cx="1692000" cy="1710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Diagram 6"/>
          <p:cNvGraphicFramePr/>
          <p:nvPr>
            <p:extLst>
              <p:ext uri="{D42A27DB-BD31-4B8C-83A1-F6EECF244321}">
                <p14:modId xmlns:p14="http://schemas.microsoft.com/office/powerpoint/2010/main" val="3616516144"/>
              </p:ext>
            </p:extLst>
          </p:nvPr>
        </p:nvGraphicFramePr>
        <p:xfrm>
          <a:off x="5865627" y="4408966"/>
          <a:ext cx="1692000" cy="1710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7413712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23</a:t>
            </a:fld>
            <a:endParaRPr lang="en-GB"/>
          </a:p>
        </p:txBody>
      </p:sp>
      <p:sp>
        <p:nvSpPr>
          <p:cNvPr id="4" name="Title 3"/>
          <p:cNvSpPr>
            <a:spLocks noGrp="1"/>
          </p:cNvSpPr>
          <p:nvPr>
            <p:ph type="title"/>
          </p:nvPr>
        </p:nvSpPr>
        <p:spPr/>
        <p:txBody>
          <a:bodyPr/>
          <a:lstStyle/>
          <a:p>
            <a:r>
              <a:rPr lang="en-IE" dirty="0" smtClean="0"/>
              <a:t>Referential domain</a:t>
            </a:r>
            <a:br>
              <a:rPr lang="en-IE" dirty="0" smtClean="0"/>
            </a:br>
            <a:r>
              <a:rPr lang="en-IE" sz="2400" i="1" dirty="0" smtClean="0"/>
              <a:t>what </a:t>
            </a:r>
            <a:r>
              <a:rPr lang="en-IE" sz="2400" dirty="0" smtClean="0"/>
              <a:t>you’re talking about</a:t>
            </a:r>
            <a:endParaRPr lang="en-IE" dirty="0"/>
          </a:p>
        </p:txBody>
      </p:sp>
      <p:sp>
        <p:nvSpPr>
          <p:cNvPr id="2" name="Footer Placeholder 1"/>
          <p:cNvSpPr>
            <a:spLocks noGrp="1"/>
          </p:cNvSpPr>
          <p:nvPr>
            <p:ph type="ftr" sz="quarter" idx="13"/>
          </p:nvPr>
        </p:nvSpPr>
        <p:spPr/>
        <p:txBody>
          <a:bodyPr/>
          <a:lstStyle/>
          <a:p>
            <a:endParaRPr lang="en-GB"/>
          </a:p>
        </p:txBody>
      </p:sp>
      <p:graphicFrame>
        <p:nvGraphicFramePr>
          <p:cNvPr id="8" name="Diagram 7"/>
          <p:cNvGraphicFramePr/>
          <p:nvPr>
            <p:extLst>
              <p:ext uri="{D42A27DB-BD31-4B8C-83A1-F6EECF244321}">
                <p14:modId xmlns:p14="http://schemas.microsoft.com/office/powerpoint/2010/main" val="2308972983"/>
              </p:ext>
            </p:extLst>
          </p:nvPr>
        </p:nvGraphicFramePr>
        <p:xfrm>
          <a:off x="1575041" y="1919369"/>
          <a:ext cx="5442448" cy="36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34944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24</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8" name="Diagram 7"/>
          <p:cNvGraphicFramePr/>
          <p:nvPr>
            <p:extLst>
              <p:ext uri="{D42A27DB-BD31-4B8C-83A1-F6EECF244321}">
                <p14:modId xmlns:p14="http://schemas.microsoft.com/office/powerpoint/2010/main" val="337410681"/>
              </p:ext>
            </p:extLst>
          </p:nvPr>
        </p:nvGraphicFramePr>
        <p:xfrm>
          <a:off x="1575041" y="1919369"/>
          <a:ext cx="5442448" cy="36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46570" y="1648045"/>
            <a:ext cx="8516680" cy="400110"/>
          </a:xfrm>
          <a:prstGeom prst="rect">
            <a:avLst/>
          </a:prstGeom>
          <a:noFill/>
        </p:spPr>
        <p:txBody>
          <a:bodyPr wrap="square" rtlCol="0">
            <a:spAutoFit/>
          </a:bodyPr>
          <a:lstStyle/>
          <a:p>
            <a:pPr algn="l"/>
            <a:r>
              <a:rPr lang="en-IE" sz="2000" dirty="0" smtClean="0"/>
              <a:t>A case study, an example, a problem, a question, a set reading…</a:t>
            </a:r>
            <a:endParaRPr lang="en-IE" sz="2000" dirty="0"/>
          </a:p>
        </p:txBody>
      </p:sp>
      <p:sp>
        <p:nvSpPr>
          <p:cNvPr id="7" name="Rectangle 6"/>
          <p:cNvSpPr/>
          <p:nvPr/>
        </p:nvSpPr>
        <p:spPr>
          <a:xfrm>
            <a:off x="5139391" y="2955293"/>
            <a:ext cx="3476847" cy="646331"/>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en-IE" dirty="0" smtClean="0">
                <a:latin typeface="+mj-lt"/>
              </a:rPr>
              <a:t>15:15 </a:t>
            </a:r>
            <a:r>
              <a:rPr lang="en-IE" dirty="0" err="1" smtClean="0">
                <a:latin typeface="+mj-lt"/>
              </a:rPr>
              <a:t>Dierk</a:t>
            </a:r>
            <a:r>
              <a:rPr lang="en-IE" dirty="0" smtClean="0">
                <a:latin typeface="+mj-lt"/>
              </a:rPr>
              <a:t>: </a:t>
            </a:r>
            <a:r>
              <a:rPr lang="en-IE" sz="1800" b="1" dirty="0" smtClean="0">
                <a:latin typeface="+mj-lt"/>
              </a:rPr>
              <a:t>how </a:t>
            </a:r>
            <a:r>
              <a:rPr lang="en-IE" sz="1800" b="1" dirty="0">
                <a:latin typeface="+mj-lt"/>
              </a:rPr>
              <a:t>did you like the text about that </a:t>
            </a:r>
            <a:r>
              <a:rPr lang="en-IE" sz="1800" b="1" dirty="0" err="1">
                <a:latin typeface="+mj-lt"/>
              </a:rPr>
              <a:t>chinese</a:t>
            </a:r>
            <a:r>
              <a:rPr lang="en-IE" sz="1800" b="1" dirty="0">
                <a:latin typeface="+mj-lt"/>
              </a:rPr>
              <a:t> girl?</a:t>
            </a:r>
          </a:p>
        </p:txBody>
      </p:sp>
      <p:sp>
        <p:nvSpPr>
          <p:cNvPr id="9" name="Rectangle 8"/>
          <p:cNvSpPr/>
          <p:nvPr/>
        </p:nvSpPr>
        <p:spPr>
          <a:xfrm>
            <a:off x="542491" y="3587810"/>
            <a:ext cx="3101163"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en-IE" dirty="0" smtClean="0">
                <a:latin typeface="+mj-lt"/>
              </a:rPr>
              <a:t>15:17 </a:t>
            </a:r>
            <a:r>
              <a:rPr lang="en-IE" dirty="0" err="1" smtClean="0">
                <a:latin typeface="+mj-lt"/>
              </a:rPr>
              <a:t>Dierk</a:t>
            </a:r>
            <a:r>
              <a:rPr lang="en-IE" dirty="0" smtClean="0">
                <a:latin typeface="+mj-lt"/>
              </a:rPr>
              <a:t>: </a:t>
            </a:r>
            <a:r>
              <a:rPr lang="en-IE" sz="1800" b="1" dirty="0">
                <a:latin typeface="+mj-lt"/>
              </a:rPr>
              <a:t>[…] she never talks about her love to her husband</a:t>
            </a:r>
          </a:p>
        </p:txBody>
      </p:sp>
      <p:sp>
        <p:nvSpPr>
          <p:cNvPr id="10" name="Rectangle 9"/>
          <p:cNvSpPr/>
          <p:nvPr/>
        </p:nvSpPr>
        <p:spPr>
          <a:xfrm>
            <a:off x="4204163" y="4049475"/>
            <a:ext cx="3872024" cy="120032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en-IE" dirty="0" smtClean="0">
                <a:latin typeface="+mj-lt"/>
              </a:rPr>
              <a:t>15:29 Ryan: </a:t>
            </a:r>
            <a:r>
              <a:rPr lang="en-IE" sz="1800" b="1" dirty="0">
                <a:latin typeface="+mj-lt"/>
              </a:rPr>
              <a:t> I think the purpose of her article was only to highlight the aspects of her life in Australia that were different to that of life in China.</a:t>
            </a:r>
          </a:p>
        </p:txBody>
      </p:sp>
      <p:sp>
        <p:nvSpPr>
          <p:cNvPr id="13" name="Title 3"/>
          <p:cNvSpPr>
            <a:spLocks noGrp="1"/>
          </p:cNvSpPr>
          <p:nvPr>
            <p:ph type="title"/>
          </p:nvPr>
        </p:nvSpPr>
        <p:spPr>
          <a:xfrm>
            <a:off x="381000" y="355847"/>
            <a:ext cx="8381260" cy="1054394"/>
          </a:xfrm>
        </p:spPr>
        <p:txBody>
          <a:bodyPr/>
          <a:lstStyle/>
          <a:p>
            <a:r>
              <a:rPr lang="en-IE" dirty="0" smtClean="0"/>
              <a:t>Referential domain</a:t>
            </a:r>
            <a:br>
              <a:rPr lang="en-IE" dirty="0" smtClean="0"/>
            </a:br>
            <a:r>
              <a:rPr lang="en-IE" sz="2400" i="1" dirty="0" smtClean="0"/>
              <a:t>what </a:t>
            </a:r>
            <a:r>
              <a:rPr lang="en-IE" sz="2400" dirty="0" smtClean="0"/>
              <a:t>you’re talking about</a:t>
            </a:r>
            <a:endParaRPr lang="en-IE" dirty="0"/>
          </a:p>
        </p:txBody>
      </p:sp>
    </p:spTree>
    <p:extLst>
      <p:ext uri="{BB962C8B-B14F-4D97-AF65-F5344CB8AC3E}">
        <p14:creationId xmlns:p14="http://schemas.microsoft.com/office/powerpoint/2010/main" val="10933910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25</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8" name="Diagram 7"/>
          <p:cNvGraphicFramePr/>
          <p:nvPr>
            <p:extLst>
              <p:ext uri="{D42A27DB-BD31-4B8C-83A1-F6EECF244321}">
                <p14:modId xmlns:p14="http://schemas.microsoft.com/office/powerpoint/2010/main" val="2849142683"/>
              </p:ext>
            </p:extLst>
          </p:nvPr>
        </p:nvGraphicFramePr>
        <p:xfrm>
          <a:off x="1575041" y="1919369"/>
          <a:ext cx="5442448" cy="36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161" y="1648045"/>
            <a:ext cx="9027042" cy="400110"/>
          </a:xfrm>
          <a:prstGeom prst="rect">
            <a:avLst/>
          </a:prstGeom>
          <a:noFill/>
        </p:spPr>
        <p:txBody>
          <a:bodyPr wrap="square" rtlCol="0">
            <a:spAutoFit/>
          </a:bodyPr>
          <a:lstStyle/>
          <a:p>
            <a:pPr algn="l"/>
            <a:r>
              <a:rPr lang="en-IE" sz="2000" dirty="0" smtClean="0"/>
              <a:t>Personal experience of one or more of the discussants as it relates to the topic</a:t>
            </a:r>
            <a:endParaRPr lang="en-IE" sz="2000" dirty="0"/>
          </a:p>
        </p:txBody>
      </p:sp>
      <p:sp>
        <p:nvSpPr>
          <p:cNvPr id="7" name="Rectangle 6"/>
          <p:cNvSpPr/>
          <p:nvPr/>
        </p:nvSpPr>
        <p:spPr>
          <a:xfrm>
            <a:off x="266700" y="2759102"/>
            <a:ext cx="4572000" cy="861774"/>
          </a:xfrm>
          <a:prstGeom prst="rect">
            <a:avLst/>
          </a:prstGeom>
          <a:solidFill>
            <a:schemeClr val="accent1">
              <a:alpha val="46000"/>
            </a:schemeClr>
          </a:solidFill>
          <a:effectLst>
            <a:outerShdw blurRad="50800" dist="38100" dir="2700000" algn="tl" rotWithShape="0">
              <a:prstClr val="black">
                <a:alpha val="40000"/>
              </a:prstClr>
            </a:outerShdw>
          </a:effectLst>
        </p:spPr>
        <p:txBody>
          <a:bodyPr>
            <a:spAutoFit/>
          </a:bodyPr>
          <a:lstStyle/>
          <a:p>
            <a:pPr marL="45720" indent="0" algn="ctr">
              <a:buNone/>
            </a:pPr>
            <a:r>
              <a:rPr lang="en-IE" dirty="0"/>
              <a:t>15:47 </a:t>
            </a:r>
            <a:r>
              <a:rPr lang="en-IE" dirty="0" smtClean="0"/>
              <a:t>Julia: </a:t>
            </a:r>
            <a:r>
              <a:rPr lang="en-IE" sz="1800" b="1" dirty="0"/>
              <a:t>war </a:t>
            </a:r>
            <a:r>
              <a:rPr lang="en-IE" sz="1800" b="1" dirty="0" err="1"/>
              <a:t>denn</a:t>
            </a:r>
            <a:r>
              <a:rPr lang="en-IE" sz="1800" b="1" dirty="0"/>
              <a:t> </a:t>
            </a:r>
            <a:r>
              <a:rPr lang="en-IE" sz="1800" b="1" dirty="0" err="1"/>
              <a:t>hier</a:t>
            </a:r>
            <a:r>
              <a:rPr lang="en-IE" sz="1800" b="1" dirty="0"/>
              <a:t> </a:t>
            </a:r>
            <a:r>
              <a:rPr lang="en-IE" sz="1800" b="1" dirty="0" err="1"/>
              <a:t>irgendjemand</a:t>
            </a:r>
            <a:r>
              <a:rPr lang="en-IE" sz="1800" b="1" dirty="0"/>
              <a:t> </a:t>
            </a:r>
            <a:r>
              <a:rPr lang="en-IE" sz="1800" b="1" dirty="0" err="1"/>
              <a:t>schon</a:t>
            </a:r>
            <a:r>
              <a:rPr lang="en-IE" sz="1800" b="1" dirty="0"/>
              <a:t> mal in china</a:t>
            </a:r>
            <a:r>
              <a:rPr lang="en-IE" sz="1800" b="1" dirty="0" smtClean="0"/>
              <a:t>?</a:t>
            </a:r>
          </a:p>
          <a:p>
            <a:pPr marL="45720" indent="0" algn="ctr">
              <a:buNone/>
            </a:pPr>
            <a:r>
              <a:rPr lang="en-IE" i="1" dirty="0" smtClean="0"/>
              <a:t>So has anybody here been to China?</a:t>
            </a:r>
            <a:r>
              <a:rPr lang="en-IE" dirty="0" smtClean="0"/>
              <a:t> </a:t>
            </a:r>
            <a:endParaRPr lang="en-IE" dirty="0">
              <a:latin typeface="+mj-lt"/>
            </a:endParaRPr>
          </a:p>
        </p:txBody>
      </p:sp>
      <p:sp>
        <p:nvSpPr>
          <p:cNvPr id="9" name="Rectangle 8"/>
          <p:cNvSpPr/>
          <p:nvPr/>
        </p:nvSpPr>
        <p:spPr>
          <a:xfrm>
            <a:off x="5209952" y="2328215"/>
            <a:ext cx="3715193"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en-IE" dirty="0"/>
              <a:t>15:22 </a:t>
            </a:r>
            <a:r>
              <a:rPr lang="en-IE" dirty="0" smtClean="0"/>
              <a:t>Julia: </a:t>
            </a:r>
            <a:r>
              <a:rPr lang="en-IE" sz="1800" b="1" dirty="0" err="1"/>
              <a:t>i</a:t>
            </a:r>
            <a:r>
              <a:rPr lang="en-IE" sz="1800" b="1" dirty="0"/>
              <a:t> couldn´t imagine never telling anybody about my true feelings </a:t>
            </a:r>
            <a:endParaRPr lang="en-IE" sz="1800" b="1" dirty="0">
              <a:latin typeface="+mj-lt"/>
            </a:endParaRPr>
          </a:p>
        </p:txBody>
      </p:sp>
      <p:sp>
        <p:nvSpPr>
          <p:cNvPr id="11" name="Rectangle 10"/>
          <p:cNvSpPr/>
          <p:nvPr/>
        </p:nvSpPr>
        <p:spPr>
          <a:xfrm>
            <a:off x="2059492" y="4899315"/>
            <a:ext cx="3715193" cy="1261884"/>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de-DE" dirty="0"/>
              <a:t>15:33 </a:t>
            </a:r>
            <a:r>
              <a:rPr lang="de-DE" dirty="0" smtClean="0"/>
              <a:t>Abad: </a:t>
            </a:r>
            <a:r>
              <a:rPr lang="de-DE" sz="1600" b="1" dirty="0"/>
              <a:t>ich hab einen freund, der eine chinesische freundin hatte und es gab immer schwierigkeiten </a:t>
            </a:r>
            <a:endParaRPr lang="de-DE" sz="1600" b="1" dirty="0" smtClean="0"/>
          </a:p>
          <a:p>
            <a:pPr marL="45720" algn="ctr"/>
            <a:r>
              <a:rPr lang="en-IE" i="1" dirty="0" smtClean="0"/>
              <a:t>I have a friend who had a Chinese girlfriend and there were always difficulties</a:t>
            </a:r>
            <a:endParaRPr lang="en-IE" dirty="0"/>
          </a:p>
        </p:txBody>
      </p:sp>
      <p:sp>
        <p:nvSpPr>
          <p:cNvPr id="13" name="Title 3"/>
          <p:cNvSpPr>
            <a:spLocks noGrp="1"/>
          </p:cNvSpPr>
          <p:nvPr>
            <p:ph type="title"/>
          </p:nvPr>
        </p:nvSpPr>
        <p:spPr>
          <a:xfrm>
            <a:off x="381000" y="355847"/>
            <a:ext cx="8381260" cy="1054394"/>
          </a:xfrm>
        </p:spPr>
        <p:txBody>
          <a:bodyPr/>
          <a:lstStyle/>
          <a:p>
            <a:r>
              <a:rPr lang="en-IE" dirty="0" smtClean="0"/>
              <a:t>Referential domain</a:t>
            </a:r>
            <a:br>
              <a:rPr lang="en-IE" dirty="0" smtClean="0"/>
            </a:br>
            <a:r>
              <a:rPr lang="en-IE" sz="2400" i="1" dirty="0" smtClean="0"/>
              <a:t>what </a:t>
            </a:r>
            <a:r>
              <a:rPr lang="en-IE" sz="2400" dirty="0" smtClean="0"/>
              <a:t>you’re talking about</a:t>
            </a:r>
            <a:endParaRPr lang="en-IE" dirty="0"/>
          </a:p>
        </p:txBody>
      </p:sp>
    </p:spTree>
    <p:extLst>
      <p:ext uri="{BB962C8B-B14F-4D97-AF65-F5344CB8AC3E}">
        <p14:creationId xmlns:p14="http://schemas.microsoft.com/office/powerpoint/2010/main" val="1726015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26</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8" name="Diagram 7"/>
          <p:cNvGraphicFramePr/>
          <p:nvPr>
            <p:extLst>
              <p:ext uri="{D42A27DB-BD31-4B8C-83A1-F6EECF244321}">
                <p14:modId xmlns:p14="http://schemas.microsoft.com/office/powerpoint/2010/main" val="596628299"/>
              </p:ext>
            </p:extLst>
          </p:nvPr>
        </p:nvGraphicFramePr>
        <p:xfrm>
          <a:off x="1575041" y="1919369"/>
          <a:ext cx="5442448" cy="36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3161" y="1648045"/>
            <a:ext cx="9027042" cy="400110"/>
          </a:xfrm>
          <a:prstGeom prst="rect">
            <a:avLst/>
          </a:prstGeom>
          <a:noFill/>
        </p:spPr>
        <p:txBody>
          <a:bodyPr wrap="square" rtlCol="0">
            <a:spAutoFit/>
          </a:bodyPr>
          <a:lstStyle/>
          <a:p>
            <a:pPr algn="ctr"/>
            <a:r>
              <a:rPr lang="en-IE" sz="2000" dirty="0" smtClean="0"/>
              <a:t>Observed reality, particulars or generalities, experienced or inferred</a:t>
            </a:r>
            <a:endParaRPr lang="en-IE" sz="2000" dirty="0"/>
          </a:p>
        </p:txBody>
      </p:sp>
      <p:sp>
        <p:nvSpPr>
          <p:cNvPr id="7" name="Rectangle 6"/>
          <p:cNvSpPr/>
          <p:nvPr/>
        </p:nvSpPr>
        <p:spPr>
          <a:xfrm>
            <a:off x="279987" y="2313969"/>
            <a:ext cx="4983127" cy="120032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en-IE" dirty="0"/>
              <a:t>15:23 </a:t>
            </a:r>
            <a:r>
              <a:rPr lang="en-IE" dirty="0" smtClean="0"/>
              <a:t>Ryan: </a:t>
            </a:r>
            <a:r>
              <a:rPr lang="en-IE" sz="1800" b="1" dirty="0"/>
              <a:t>From an Irish perspective, showing affection and love for someone is a regular occurrence, obviously depending on the surroundings and location.</a:t>
            </a:r>
            <a:endParaRPr lang="en-IE" b="1" dirty="0">
              <a:solidFill>
                <a:srgbClr val="000000"/>
              </a:solidFill>
              <a:latin typeface="Calibri"/>
            </a:endParaRPr>
          </a:p>
        </p:txBody>
      </p:sp>
      <p:sp>
        <p:nvSpPr>
          <p:cNvPr id="10" name="Rectangle 9"/>
          <p:cNvSpPr/>
          <p:nvPr/>
        </p:nvSpPr>
        <p:spPr>
          <a:xfrm>
            <a:off x="5140836" y="3823057"/>
            <a:ext cx="3939367" cy="951376"/>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en-IE" dirty="0"/>
              <a:t>15:24 </a:t>
            </a:r>
            <a:r>
              <a:rPr lang="en-IE" dirty="0" smtClean="0"/>
              <a:t>Ryan: </a:t>
            </a:r>
            <a:r>
              <a:rPr lang="en-IE" sz="1800" b="1" dirty="0"/>
              <a:t>I think this theme also links in with the idea of private space and public space.</a:t>
            </a:r>
            <a:endParaRPr lang="en-IE" sz="1800" b="1" dirty="0">
              <a:solidFill>
                <a:srgbClr val="000000"/>
              </a:solidFill>
              <a:latin typeface="Calibri"/>
            </a:endParaRPr>
          </a:p>
        </p:txBody>
      </p:sp>
      <p:sp>
        <p:nvSpPr>
          <p:cNvPr id="12" name="Rectangle 11"/>
          <p:cNvSpPr/>
          <p:nvPr/>
        </p:nvSpPr>
        <p:spPr>
          <a:xfrm>
            <a:off x="538714" y="5201009"/>
            <a:ext cx="6446877" cy="861774"/>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de-DE" dirty="0"/>
              <a:t>15:34 </a:t>
            </a:r>
            <a:r>
              <a:rPr lang="de-DE" dirty="0" smtClean="0"/>
              <a:t>Abad: </a:t>
            </a:r>
            <a:r>
              <a:rPr lang="de-DE" sz="1800" b="1" dirty="0"/>
              <a:t>naja, sie hat keine ironie verstanden, ich glaube, das ist mehr etwas </a:t>
            </a:r>
            <a:r>
              <a:rPr lang="de-DE" sz="1800" b="1" dirty="0" smtClean="0"/>
              <a:t>europäisches</a:t>
            </a:r>
          </a:p>
          <a:p>
            <a:pPr algn="l" fontAlgn="b"/>
            <a:r>
              <a:rPr lang="de-DE" i="1" dirty="0" smtClean="0">
                <a:solidFill>
                  <a:srgbClr val="000000"/>
                </a:solidFill>
                <a:latin typeface="Calibri"/>
              </a:rPr>
              <a:t>Well, she didn‘t get irony, I think that‘s more a European thing</a:t>
            </a:r>
            <a:endParaRPr lang="en-IE" i="1" dirty="0">
              <a:solidFill>
                <a:srgbClr val="000000"/>
              </a:solidFill>
              <a:latin typeface="Calibri"/>
            </a:endParaRPr>
          </a:p>
        </p:txBody>
      </p:sp>
      <p:sp>
        <p:nvSpPr>
          <p:cNvPr id="14" name="Title 3"/>
          <p:cNvSpPr>
            <a:spLocks noGrp="1"/>
          </p:cNvSpPr>
          <p:nvPr>
            <p:ph type="title"/>
          </p:nvPr>
        </p:nvSpPr>
        <p:spPr>
          <a:xfrm>
            <a:off x="381000" y="355847"/>
            <a:ext cx="8381260" cy="1054394"/>
          </a:xfrm>
        </p:spPr>
        <p:txBody>
          <a:bodyPr/>
          <a:lstStyle/>
          <a:p>
            <a:r>
              <a:rPr lang="en-IE" dirty="0" smtClean="0"/>
              <a:t>Referential domain</a:t>
            </a:r>
            <a:br>
              <a:rPr lang="en-IE" dirty="0" smtClean="0"/>
            </a:br>
            <a:r>
              <a:rPr lang="en-IE" sz="2400" i="1" dirty="0" smtClean="0"/>
              <a:t>what </a:t>
            </a:r>
            <a:r>
              <a:rPr lang="en-IE" sz="2400" dirty="0" smtClean="0"/>
              <a:t>you’re talking about</a:t>
            </a:r>
            <a:endParaRPr lang="en-IE" dirty="0"/>
          </a:p>
        </p:txBody>
      </p:sp>
    </p:spTree>
    <p:extLst>
      <p:ext uri="{BB962C8B-B14F-4D97-AF65-F5344CB8AC3E}">
        <p14:creationId xmlns:p14="http://schemas.microsoft.com/office/powerpoint/2010/main" val="332210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27</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8" name="Diagram 7"/>
          <p:cNvGraphicFramePr/>
          <p:nvPr>
            <p:extLst>
              <p:ext uri="{D42A27DB-BD31-4B8C-83A1-F6EECF244321}">
                <p14:modId xmlns:p14="http://schemas.microsoft.com/office/powerpoint/2010/main" val="1181063297"/>
              </p:ext>
            </p:extLst>
          </p:nvPr>
        </p:nvGraphicFramePr>
        <p:xfrm>
          <a:off x="1575041" y="1919369"/>
          <a:ext cx="5442448" cy="36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3"/>
          <p:cNvSpPr>
            <a:spLocks noGrp="1"/>
          </p:cNvSpPr>
          <p:nvPr>
            <p:ph type="title"/>
          </p:nvPr>
        </p:nvSpPr>
        <p:spPr>
          <a:xfrm>
            <a:off x="381000" y="355847"/>
            <a:ext cx="8381260" cy="1054394"/>
          </a:xfrm>
        </p:spPr>
        <p:txBody>
          <a:bodyPr/>
          <a:lstStyle/>
          <a:p>
            <a:r>
              <a:rPr lang="en-IE" dirty="0" smtClean="0"/>
              <a:t>Referential domain</a:t>
            </a:r>
            <a:br>
              <a:rPr lang="en-IE" dirty="0" smtClean="0"/>
            </a:br>
            <a:r>
              <a:rPr lang="en-IE" sz="2400" i="1" dirty="0" smtClean="0"/>
              <a:t>what </a:t>
            </a:r>
            <a:r>
              <a:rPr lang="en-IE" sz="2400" dirty="0" smtClean="0"/>
              <a:t>you’re talking about</a:t>
            </a:r>
            <a:endParaRPr lang="en-IE" dirty="0"/>
          </a:p>
        </p:txBody>
      </p:sp>
    </p:spTree>
    <p:extLst>
      <p:ext uri="{BB962C8B-B14F-4D97-AF65-F5344CB8AC3E}">
        <p14:creationId xmlns:p14="http://schemas.microsoft.com/office/powerpoint/2010/main" val="7814805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28</a:t>
            </a:fld>
            <a:endParaRPr lang="en-GB"/>
          </a:p>
        </p:txBody>
      </p:sp>
      <p:sp>
        <p:nvSpPr>
          <p:cNvPr id="4" name="Title 3"/>
          <p:cNvSpPr>
            <a:spLocks noGrp="1"/>
          </p:cNvSpPr>
          <p:nvPr>
            <p:ph type="title"/>
          </p:nvPr>
        </p:nvSpPr>
        <p:spPr/>
        <p:txBody>
          <a:bodyPr/>
          <a:lstStyle/>
          <a:p>
            <a:r>
              <a:rPr lang="en-IE" dirty="0" smtClean="0"/>
              <a:t>Propositional mode</a:t>
            </a:r>
            <a:br>
              <a:rPr lang="en-IE" dirty="0" smtClean="0"/>
            </a:br>
            <a:r>
              <a:rPr lang="en-IE" sz="2400" i="1" dirty="0" smtClean="0"/>
              <a:t>how</a:t>
            </a:r>
            <a:r>
              <a:rPr lang="en-IE" sz="2400" dirty="0" smtClean="0"/>
              <a:t> you’re talking about it</a:t>
            </a:r>
            <a:endParaRPr lang="en-IE" dirty="0"/>
          </a:p>
        </p:txBody>
      </p:sp>
      <p:sp>
        <p:nvSpPr>
          <p:cNvPr id="2" name="Footer Placeholder 1"/>
          <p:cNvSpPr>
            <a:spLocks noGrp="1"/>
          </p:cNvSpPr>
          <p:nvPr>
            <p:ph type="ftr" sz="quarter" idx="13"/>
          </p:nvPr>
        </p:nvSpPr>
        <p:spPr/>
        <p:txBody>
          <a:bodyPr/>
          <a:lstStyle/>
          <a:p>
            <a:endParaRPr lang="en-GB"/>
          </a:p>
        </p:txBody>
      </p:sp>
      <p:graphicFrame>
        <p:nvGraphicFramePr>
          <p:cNvPr id="6" name="Diagram 5"/>
          <p:cNvGraphicFramePr/>
          <p:nvPr>
            <p:extLst>
              <p:ext uri="{D42A27DB-BD31-4B8C-83A1-F6EECF244321}">
                <p14:modId xmlns:p14="http://schemas.microsoft.com/office/powerpoint/2010/main" val="2122511461"/>
              </p:ext>
            </p:extLst>
          </p:nvPr>
        </p:nvGraphicFramePr>
        <p:xfrm>
          <a:off x="2247022" y="1183735"/>
          <a:ext cx="4494029" cy="454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343553" y="4922874"/>
            <a:ext cx="8428307" cy="830997"/>
          </a:xfrm>
          <a:prstGeom prst="rect">
            <a:avLst/>
          </a:prstGeom>
          <a:noFill/>
        </p:spPr>
        <p:txBody>
          <a:bodyPr wrap="square" rtlCol="0">
            <a:spAutoFit/>
          </a:bodyPr>
          <a:lstStyle/>
          <a:p>
            <a:pPr algn="ctr"/>
            <a:r>
              <a:rPr lang="en-IE" sz="2400" b="1" i="1" dirty="0" smtClean="0"/>
              <a:t>Normative </a:t>
            </a:r>
            <a:r>
              <a:rPr lang="en-IE" sz="2400" b="1" dirty="0" smtClean="0"/>
              <a:t>encompasses affective; </a:t>
            </a:r>
            <a:r>
              <a:rPr lang="en-IE" sz="2400" b="1" i="1" dirty="0" smtClean="0"/>
              <a:t>Analytical </a:t>
            </a:r>
            <a:r>
              <a:rPr lang="en-IE" sz="2400" b="1" dirty="0" smtClean="0"/>
              <a:t>encompasses descriptive</a:t>
            </a:r>
            <a:endParaRPr lang="en-IE" sz="2400" b="1" dirty="0"/>
          </a:p>
        </p:txBody>
      </p:sp>
    </p:spTree>
    <p:extLst>
      <p:ext uri="{BB962C8B-B14F-4D97-AF65-F5344CB8AC3E}">
        <p14:creationId xmlns:p14="http://schemas.microsoft.com/office/powerpoint/2010/main" val="36315866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29</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6" name="Diagram 5"/>
          <p:cNvGraphicFramePr/>
          <p:nvPr>
            <p:extLst>
              <p:ext uri="{D42A27DB-BD31-4B8C-83A1-F6EECF244321}">
                <p14:modId xmlns:p14="http://schemas.microsoft.com/office/powerpoint/2010/main" val="2239257134"/>
              </p:ext>
            </p:extLst>
          </p:nvPr>
        </p:nvGraphicFramePr>
        <p:xfrm>
          <a:off x="2247022" y="1183735"/>
          <a:ext cx="4494029" cy="454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4890978" y="3945981"/>
            <a:ext cx="3944678" cy="1477328"/>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en-IE" dirty="0"/>
              <a:t>15:25 </a:t>
            </a:r>
            <a:r>
              <a:rPr lang="en-IE" dirty="0" err="1" smtClean="0"/>
              <a:t>Dierk</a:t>
            </a:r>
            <a:r>
              <a:rPr lang="en-IE" dirty="0" smtClean="0"/>
              <a:t>: </a:t>
            </a:r>
            <a:r>
              <a:rPr lang="en-IE" sz="1800" b="1" dirty="0"/>
              <a:t>for me, too, </a:t>
            </a:r>
            <a:r>
              <a:rPr lang="en-IE" sz="1800" b="1" dirty="0" err="1"/>
              <a:t>i</a:t>
            </a:r>
            <a:r>
              <a:rPr lang="en-IE" sz="1800" b="1" dirty="0"/>
              <a:t> </a:t>
            </a:r>
            <a:r>
              <a:rPr lang="en-IE" sz="1800" b="1" dirty="0" err="1"/>
              <a:t>wouldnt</a:t>
            </a:r>
            <a:r>
              <a:rPr lang="en-IE" sz="1800" b="1" dirty="0"/>
              <a:t> want to see the things </a:t>
            </a:r>
            <a:r>
              <a:rPr lang="en-IE" sz="1800" b="1" dirty="0" err="1"/>
              <a:t>i</a:t>
            </a:r>
            <a:r>
              <a:rPr lang="en-IE" sz="1800" b="1" dirty="0"/>
              <a:t> do for my partner and the things he does for me as standard for which you don´t have to thank each other </a:t>
            </a:r>
            <a:endParaRPr lang="en-IE" sz="1800" b="1" dirty="0">
              <a:solidFill>
                <a:srgbClr val="000000"/>
              </a:solidFill>
              <a:latin typeface="Calibri"/>
            </a:endParaRPr>
          </a:p>
        </p:txBody>
      </p:sp>
      <p:sp>
        <p:nvSpPr>
          <p:cNvPr id="8" name="Rectangle 7"/>
          <p:cNvSpPr/>
          <p:nvPr/>
        </p:nvSpPr>
        <p:spPr>
          <a:xfrm>
            <a:off x="4214083" y="1892762"/>
            <a:ext cx="3944678" cy="1354217"/>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t>15:49 Julia: </a:t>
            </a:r>
            <a:r>
              <a:rPr lang="en-IE" sz="1800" b="1" dirty="0" err="1"/>
              <a:t>ich</a:t>
            </a:r>
            <a:r>
              <a:rPr lang="en-IE" sz="1800" b="1" dirty="0"/>
              <a:t> </a:t>
            </a:r>
            <a:r>
              <a:rPr lang="en-IE" sz="1800" b="1" dirty="0" err="1"/>
              <a:t>finde</a:t>
            </a:r>
            <a:r>
              <a:rPr lang="en-IE" sz="1800" b="1" dirty="0"/>
              <a:t> </a:t>
            </a:r>
            <a:r>
              <a:rPr lang="en-IE" sz="1800" b="1" dirty="0" err="1"/>
              <a:t>es</a:t>
            </a:r>
            <a:r>
              <a:rPr lang="en-IE" sz="1800" b="1" dirty="0"/>
              <a:t> </a:t>
            </a:r>
            <a:r>
              <a:rPr lang="en-IE" sz="1800" b="1" dirty="0" err="1"/>
              <a:t>schon</a:t>
            </a:r>
            <a:r>
              <a:rPr lang="en-IE" sz="1800" b="1" dirty="0"/>
              <a:t> </a:t>
            </a:r>
            <a:r>
              <a:rPr lang="en-IE" sz="1800" b="1" dirty="0" err="1"/>
              <a:t>krass</a:t>
            </a:r>
            <a:r>
              <a:rPr lang="en-IE" sz="1800" b="1" dirty="0"/>
              <a:t>, </a:t>
            </a:r>
            <a:r>
              <a:rPr lang="en-IE" sz="1800" b="1" dirty="0" err="1"/>
              <a:t>wenn</a:t>
            </a:r>
            <a:r>
              <a:rPr lang="en-IE" sz="1800" b="1" dirty="0"/>
              <a:t> man </a:t>
            </a:r>
            <a:r>
              <a:rPr lang="en-IE" sz="1800" b="1" dirty="0" err="1"/>
              <a:t>diese</a:t>
            </a:r>
            <a:r>
              <a:rPr lang="en-IE" sz="1800" b="1" dirty="0"/>
              <a:t> </a:t>
            </a:r>
            <a:r>
              <a:rPr lang="en-IE" sz="1800" b="1" dirty="0" err="1"/>
              <a:t>fotos</a:t>
            </a:r>
            <a:r>
              <a:rPr lang="en-IE" sz="1800" b="1" dirty="0"/>
              <a:t> von den </a:t>
            </a:r>
            <a:r>
              <a:rPr lang="en-IE" sz="1800" b="1" dirty="0" err="1"/>
              <a:t>vollgestopften</a:t>
            </a:r>
            <a:r>
              <a:rPr lang="en-IE" sz="1800" b="1" dirty="0"/>
              <a:t> </a:t>
            </a:r>
            <a:r>
              <a:rPr lang="en-IE" sz="1800" b="1" dirty="0" err="1"/>
              <a:t>bahnen</a:t>
            </a:r>
            <a:r>
              <a:rPr lang="en-IE" sz="1800" b="1" dirty="0"/>
              <a:t> </a:t>
            </a:r>
            <a:r>
              <a:rPr lang="en-IE" sz="1800" b="1" dirty="0" err="1" smtClean="0"/>
              <a:t>sieht</a:t>
            </a:r>
            <a:endParaRPr lang="en-IE" sz="1800" b="1" dirty="0" smtClean="0"/>
          </a:p>
          <a:p>
            <a:pPr marL="45720" indent="0" algn="ctr">
              <a:buNone/>
            </a:pPr>
            <a:r>
              <a:rPr lang="en-IE" i="1" dirty="0" smtClean="0"/>
              <a:t>I </a:t>
            </a:r>
            <a:r>
              <a:rPr lang="en-IE" i="1" dirty="0"/>
              <a:t>do find it gross when you see these photos of trains crammed full of </a:t>
            </a:r>
            <a:r>
              <a:rPr lang="en-IE" i="1" dirty="0" smtClean="0"/>
              <a:t>people</a:t>
            </a:r>
            <a:endParaRPr lang="en-IE" sz="1100" i="1" dirty="0"/>
          </a:p>
        </p:txBody>
      </p:sp>
      <p:sp>
        <p:nvSpPr>
          <p:cNvPr id="9" name="Rectangle 8"/>
          <p:cNvSpPr/>
          <p:nvPr/>
        </p:nvSpPr>
        <p:spPr>
          <a:xfrm>
            <a:off x="443022" y="4499979"/>
            <a:ext cx="3352802"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en-IE" dirty="0"/>
              <a:t>15:22 </a:t>
            </a:r>
            <a:r>
              <a:rPr lang="en-IE" dirty="0" smtClean="0"/>
              <a:t>Marcus: </a:t>
            </a:r>
            <a:r>
              <a:rPr lang="en-IE" sz="1800" b="1" dirty="0"/>
              <a:t>it would be real hard to keep everything to yourself</a:t>
            </a:r>
            <a:endParaRPr lang="en-IE" sz="1800" b="1" dirty="0">
              <a:solidFill>
                <a:srgbClr val="000000"/>
              </a:solidFill>
              <a:latin typeface="Calibri"/>
            </a:endParaRPr>
          </a:p>
        </p:txBody>
      </p:sp>
      <p:sp>
        <p:nvSpPr>
          <p:cNvPr id="11" name="Title 3"/>
          <p:cNvSpPr>
            <a:spLocks noGrp="1"/>
          </p:cNvSpPr>
          <p:nvPr>
            <p:ph type="title"/>
          </p:nvPr>
        </p:nvSpPr>
        <p:spPr>
          <a:xfrm>
            <a:off x="381000" y="355847"/>
            <a:ext cx="8381260" cy="1054394"/>
          </a:xfrm>
        </p:spPr>
        <p:txBody>
          <a:bodyPr/>
          <a:lstStyle/>
          <a:p>
            <a:r>
              <a:rPr lang="en-IE" dirty="0" smtClean="0"/>
              <a:t>Propositional mode</a:t>
            </a:r>
            <a:br>
              <a:rPr lang="en-IE" dirty="0" smtClean="0"/>
            </a:br>
            <a:r>
              <a:rPr lang="en-IE" sz="2400" i="1" dirty="0" smtClean="0"/>
              <a:t>how</a:t>
            </a:r>
            <a:r>
              <a:rPr lang="en-IE" sz="2400" dirty="0" smtClean="0"/>
              <a:t> you’re talking about it</a:t>
            </a:r>
            <a:endParaRPr lang="en-IE" dirty="0"/>
          </a:p>
        </p:txBody>
      </p:sp>
    </p:spTree>
    <p:extLst>
      <p:ext uri="{BB962C8B-B14F-4D97-AF65-F5344CB8AC3E}">
        <p14:creationId xmlns:p14="http://schemas.microsoft.com/office/powerpoint/2010/main" val="3161474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30</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6" name="Diagram 5"/>
          <p:cNvGraphicFramePr/>
          <p:nvPr>
            <p:extLst>
              <p:ext uri="{D42A27DB-BD31-4B8C-83A1-F6EECF244321}">
                <p14:modId xmlns:p14="http://schemas.microsoft.com/office/powerpoint/2010/main" val="629291458"/>
              </p:ext>
            </p:extLst>
          </p:nvPr>
        </p:nvGraphicFramePr>
        <p:xfrm>
          <a:off x="2247022" y="1183735"/>
          <a:ext cx="4494029" cy="454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3"/>
          <p:cNvSpPr>
            <a:spLocks noGrp="1"/>
          </p:cNvSpPr>
          <p:nvPr>
            <p:ph type="title"/>
          </p:nvPr>
        </p:nvSpPr>
        <p:spPr>
          <a:xfrm>
            <a:off x="381000" y="355847"/>
            <a:ext cx="8381260" cy="1054394"/>
          </a:xfrm>
        </p:spPr>
        <p:txBody>
          <a:bodyPr/>
          <a:lstStyle/>
          <a:p>
            <a:r>
              <a:rPr lang="en-IE" dirty="0" smtClean="0"/>
              <a:t>Propositional mode</a:t>
            </a:r>
            <a:br>
              <a:rPr lang="en-IE" dirty="0" smtClean="0"/>
            </a:br>
            <a:r>
              <a:rPr lang="en-IE" sz="2400" i="1" dirty="0" smtClean="0"/>
              <a:t>how</a:t>
            </a:r>
            <a:r>
              <a:rPr lang="en-IE" sz="2400" dirty="0" smtClean="0"/>
              <a:t> you’re talking about it</a:t>
            </a:r>
            <a:endParaRPr lang="en-IE" dirty="0"/>
          </a:p>
        </p:txBody>
      </p:sp>
      <p:sp>
        <p:nvSpPr>
          <p:cNvPr id="9" name="Rectangle 8"/>
          <p:cNvSpPr/>
          <p:nvPr/>
        </p:nvSpPr>
        <p:spPr>
          <a:xfrm>
            <a:off x="765546" y="1917755"/>
            <a:ext cx="3763925" cy="1477328"/>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t>15:18 </a:t>
            </a:r>
            <a:r>
              <a:rPr lang="en-IE" dirty="0" smtClean="0"/>
              <a:t>Ryan: </a:t>
            </a:r>
            <a:r>
              <a:rPr lang="en-IE" sz="1800" b="1" dirty="0"/>
              <a:t>I think the purpose of her article was only to highlight the aspects of her life in Australia that were different to that of life in China.</a:t>
            </a:r>
            <a:endParaRPr lang="en-IE" b="1" i="1" dirty="0"/>
          </a:p>
        </p:txBody>
      </p:sp>
      <p:sp>
        <p:nvSpPr>
          <p:cNvPr id="10" name="Rectangle 9"/>
          <p:cNvSpPr/>
          <p:nvPr/>
        </p:nvSpPr>
        <p:spPr>
          <a:xfrm>
            <a:off x="584793" y="4950182"/>
            <a:ext cx="3944678"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en-IE" dirty="0"/>
              <a:t>15:24 </a:t>
            </a:r>
            <a:r>
              <a:rPr lang="en-IE" dirty="0" smtClean="0"/>
              <a:t>Ryan: </a:t>
            </a:r>
            <a:r>
              <a:rPr lang="en-IE" sz="1800" b="1" dirty="0"/>
              <a:t>I think this theme also links in with the idea of private space and public space.</a:t>
            </a:r>
            <a:endParaRPr lang="en-IE" sz="2400" b="1" dirty="0">
              <a:solidFill>
                <a:srgbClr val="000000"/>
              </a:solidFill>
              <a:latin typeface="Calibri"/>
            </a:endParaRPr>
          </a:p>
        </p:txBody>
      </p:sp>
      <p:sp>
        <p:nvSpPr>
          <p:cNvPr id="11" name="Rectangle 10"/>
          <p:cNvSpPr/>
          <p:nvPr/>
        </p:nvSpPr>
        <p:spPr>
          <a:xfrm>
            <a:off x="4976038" y="3893278"/>
            <a:ext cx="3944678" cy="120032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algn="l" fontAlgn="b"/>
            <a:r>
              <a:rPr lang="de-DE" dirty="0"/>
              <a:t>15:35 </a:t>
            </a:r>
            <a:r>
              <a:rPr lang="de-DE" dirty="0" smtClean="0"/>
              <a:t>Abad: </a:t>
            </a:r>
            <a:r>
              <a:rPr lang="de-DE" sz="1800" b="1" dirty="0"/>
              <a:t>nein, er ist franzose, sie aus shanghai </a:t>
            </a:r>
            <a:endParaRPr lang="de-DE" sz="1800" b="1" dirty="0" smtClean="0"/>
          </a:p>
          <a:p>
            <a:pPr algn="l" fontAlgn="b"/>
            <a:r>
              <a:rPr lang="de-DE" sz="1800" i="1" dirty="0" smtClean="0">
                <a:solidFill>
                  <a:srgbClr val="000000"/>
                </a:solidFill>
                <a:latin typeface="Calibri"/>
              </a:rPr>
              <a:t>No, he‘s French, she‘s from Shanghai [friends of Abad‘s]</a:t>
            </a:r>
            <a:endParaRPr lang="en-IE" sz="1600" i="1" dirty="0">
              <a:solidFill>
                <a:srgbClr val="000000"/>
              </a:solidFill>
              <a:latin typeface="Calibri"/>
            </a:endParaRPr>
          </a:p>
        </p:txBody>
      </p:sp>
    </p:spTree>
    <p:extLst>
      <p:ext uri="{BB962C8B-B14F-4D97-AF65-F5344CB8AC3E}">
        <p14:creationId xmlns:p14="http://schemas.microsoft.com/office/powerpoint/2010/main" val="19101284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31</a:t>
            </a:fld>
            <a:endParaRPr lang="en-GB"/>
          </a:p>
        </p:txBody>
      </p:sp>
      <p:sp>
        <p:nvSpPr>
          <p:cNvPr id="2" name="Footer Placeholder 1"/>
          <p:cNvSpPr>
            <a:spLocks noGrp="1"/>
          </p:cNvSpPr>
          <p:nvPr>
            <p:ph type="ftr" sz="quarter" idx="13"/>
          </p:nvPr>
        </p:nvSpPr>
        <p:spPr/>
        <p:txBody>
          <a:bodyPr/>
          <a:lstStyle/>
          <a:p>
            <a:endParaRPr lang="en-GB"/>
          </a:p>
        </p:txBody>
      </p:sp>
      <p:graphicFrame>
        <p:nvGraphicFramePr>
          <p:cNvPr id="6" name="Diagram 5"/>
          <p:cNvGraphicFramePr/>
          <p:nvPr>
            <p:extLst>
              <p:ext uri="{D42A27DB-BD31-4B8C-83A1-F6EECF244321}">
                <p14:modId xmlns:p14="http://schemas.microsoft.com/office/powerpoint/2010/main" val="1387873619"/>
              </p:ext>
            </p:extLst>
          </p:nvPr>
        </p:nvGraphicFramePr>
        <p:xfrm>
          <a:off x="2247022" y="1183735"/>
          <a:ext cx="4494029" cy="454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3"/>
          <p:cNvSpPr>
            <a:spLocks noGrp="1"/>
          </p:cNvSpPr>
          <p:nvPr>
            <p:ph type="title"/>
          </p:nvPr>
        </p:nvSpPr>
        <p:spPr>
          <a:xfrm>
            <a:off x="381000" y="355847"/>
            <a:ext cx="8381260" cy="1054394"/>
          </a:xfrm>
        </p:spPr>
        <p:txBody>
          <a:bodyPr/>
          <a:lstStyle/>
          <a:p>
            <a:r>
              <a:rPr lang="en-IE" dirty="0" smtClean="0"/>
              <a:t>Propositional mode</a:t>
            </a:r>
            <a:br>
              <a:rPr lang="en-IE" dirty="0" smtClean="0"/>
            </a:br>
            <a:r>
              <a:rPr lang="en-IE" sz="2400" i="1" dirty="0" smtClean="0"/>
              <a:t>how</a:t>
            </a:r>
            <a:r>
              <a:rPr lang="en-IE" sz="2400" dirty="0" smtClean="0"/>
              <a:t> you’re talking about it</a:t>
            </a:r>
            <a:endParaRPr lang="en-IE" dirty="0"/>
          </a:p>
        </p:txBody>
      </p:sp>
    </p:spTree>
    <p:extLst>
      <p:ext uri="{BB962C8B-B14F-4D97-AF65-F5344CB8AC3E}">
        <p14:creationId xmlns:p14="http://schemas.microsoft.com/office/powerpoint/2010/main" val="37928308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32</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763951321"/>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43530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33</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449708711"/>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ircular Arrow 3"/>
          <p:cNvSpPr/>
          <p:nvPr/>
        </p:nvSpPr>
        <p:spPr>
          <a:xfrm flipV="1">
            <a:off x="3359888" y="4146654"/>
            <a:ext cx="2519917" cy="2126512"/>
          </a:xfrm>
          <a:prstGeom prst="circularArrow">
            <a:avLst/>
          </a:prstGeom>
          <a:solidFill>
            <a:schemeClr val="accent1">
              <a:alpha val="82000"/>
            </a:schemeClr>
          </a:solidFill>
          <a:effectLst>
            <a:outerShdw blurRad="50800" dist="38100" dir="2700000" algn="tl" rotWithShape="0">
              <a:prstClr val="black">
                <a:alpha val="40000"/>
              </a:prstClr>
            </a:outerShdw>
          </a:effectLst>
        </p:spPr>
        <p:txBody>
          <a:bodyPr rtlCol="0" anchor="ctr">
            <a:spAutoFit/>
          </a:bodyPr>
          <a:lstStyle/>
          <a:p>
            <a:pPr marL="45720" indent="0" algn="ctr">
              <a:buNone/>
            </a:pPr>
            <a:endParaRPr lang="en-IE" dirty="0" smtClean="0">
              <a:latin typeface="+mj-lt"/>
            </a:endParaRPr>
          </a:p>
        </p:txBody>
      </p:sp>
      <p:sp>
        <p:nvSpPr>
          <p:cNvPr id="5" name="TextBox 4"/>
          <p:cNvSpPr txBox="1"/>
          <p:nvPr/>
        </p:nvSpPr>
        <p:spPr>
          <a:xfrm>
            <a:off x="3606587" y="1653370"/>
            <a:ext cx="2026517" cy="584775"/>
          </a:xfrm>
          <a:prstGeom prst="rect">
            <a:avLst/>
          </a:prstGeom>
          <a:noFill/>
        </p:spPr>
        <p:txBody>
          <a:bodyPr wrap="none" rtlCol="0">
            <a:spAutoFit/>
          </a:bodyPr>
          <a:lstStyle/>
          <a:p>
            <a:pPr algn="l"/>
            <a:r>
              <a:rPr lang="en-IE" sz="3200" b="1" dirty="0" smtClean="0"/>
              <a:t>Induction</a:t>
            </a:r>
            <a:endParaRPr lang="en-IE" sz="3200" b="1" dirty="0"/>
          </a:p>
        </p:txBody>
      </p:sp>
    </p:spTree>
    <p:extLst>
      <p:ext uri="{BB962C8B-B14F-4D97-AF65-F5344CB8AC3E}">
        <p14:creationId xmlns:p14="http://schemas.microsoft.com/office/powerpoint/2010/main" val="16834811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34</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1248281055"/>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ircular Arrow 3"/>
          <p:cNvSpPr/>
          <p:nvPr/>
        </p:nvSpPr>
        <p:spPr>
          <a:xfrm flipH="1" flipV="1">
            <a:off x="3359888" y="4146654"/>
            <a:ext cx="2519917" cy="2126512"/>
          </a:xfrm>
          <a:prstGeom prst="circularArrow">
            <a:avLst/>
          </a:prstGeom>
          <a:solidFill>
            <a:schemeClr val="accent1">
              <a:alpha val="82000"/>
            </a:schemeClr>
          </a:solidFill>
          <a:effectLst>
            <a:outerShdw blurRad="50800" dist="38100" dir="2700000" algn="tl" rotWithShape="0">
              <a:prstClr val="black">
                <a:alpha val="40000"/>
              </a:prstClr>
            </a:outerShdw>
          </a:effectLst>
        </p:spPr>
        <p:txBody>
          <a:bodyPr rtlCol="0" anchor="ctr">
            <a:spAutoFit/>
          </a:bodyPr>
          <a:lstStyle/>
          <a:p>
            <a:pPr marL="45720" indent="0" algn="ctr">
              <a:buNone/>
            </a:pPr>
            <a:endParaRPr lang="en-IE" dirty="0" smtClean="0">
              <a:latin typeface="+mj-lt"/>
            </a:endParaRPr>
          </a:p>
        </p:txBody>
      </p:sp>
      <p:sp>
        <p:nvSpPr>
          <p:cNvPr id="5" name="TextBox 4"/>
          <p:cNvSpPr txBox="1"/>
          <p:nvPr/>
        </p:nvSpPr>
        <p:spPr>
          <a:xfrm>
            <a:off x="3606587" y="1653370"/>
            <a:ext cx="2186817" cy="584775"/>
          </a:xfrm>
          <a:prstGeom prst="rect">
            <a:avLst/>
          </a:prstGeom>
          <a:noFill/>
        </p:spPr>
        <p:txBody>
          <a:bodyPr wrap="none" rtlCol="0">
            <a:spAutoFit/>
          </a:bodyPr>
          <a:lstStyle/>
          <a:p>
            <a:pPr algn="l"/>
            <a:r>
              <a:rPr lang="en-IE" sz="3200" b="1" dirty="0" smtClean="0"/>
              <a:t>Deduction</a:t>
            </a:r>
            <a:endParaRPr lang="en-IE" sz="3200" b="1" dirty="0"/>
          </a:p>
        </p:txBody>
      </p:sp>
    </p:spTree>
    <p:extLst>
      <p:ext uri="{BB962C8B-B14F-4D97-AF65-F5344CB8AC3E}">
        <p14:creationId xmlns:p14="http://schemas.microsoft.com/office/powerpoint/2010/main" val="14469322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35</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2289751345"/>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702753" y="1804829"/>
            <a:ext cx="3763925" cy="923330"/>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t>15:20 </a:t>
            </a:r>
            <a:r>
              <a:rPr lang="en-IE" dirty="0" smtClean="0"/>
              <a:t>Marcus: </a:t>
            </a:r>
            <a:r>
              <a:rPr lang="en-IE" sz="1800" b="1" dirty="0"/>
              <a:t>I think the fact that she doesn’t mention her love for him is part of her culture. </a:t>
            </a:r>
            <a:endParaRPr lang="en-IE" b="1" i="1" dirty="0"/>
          </a:p>
        </p:txBody>
      </p:sp>
      <p:sp>
        <p:nvSpPr>
          <p:cNvPr id="9" name="Rectangle 8"/>
          <p:cNvSpPr/>
          <p:nvPr/>
        </p:nvSpPr>
        <p:spPr>
          <a:xfrm>
            <a:off x="4163912" y="3738528"/>
            <a:ext cx="4457574" cy="2616101"/>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t>15:25 </a:t>
            </a:r>
            <a:r>
              <a:rPr lang="en-IE" dirty="0" smtClean="0"/>
              <a:t>Ryan: […] large </a:t>
            </a:r>
            <a:r>
              <a:rPr lang="en-IE" dirty="0"/>
              <a:t>empty spaces in Australia are very different to the closeness in China. This could also have an effect on how they express themselves as individuals. </a:t>
            </a:r>
            <a:endParaRPr lang="en-IE" dirty="0" smtClean="0"/>
          </a:p>
          <a:p>
            <a:pPr marL="45720" indent="0" algn="l">
              <a:buNone/>
            </a:pPr>
            <a:r>
              <a:rPr lang="en-IE" dirty="0" smtClean="0"/>
              <a:t>15:27 Abad: </a:t>
            </a:r>
            <a:r>
              <a:rPr lang="en-IE" sz="1800" b="1" dirty="0"/>
              <a:t>but what about other cultures, </a:t>
            </a:r>
            <a:r>
              <a:rPr lang="en-IE" sz="1800" b="1" dirty="0" err="1"/>
              <a:t>i'm</a:t>
            </a:r>
            <a:r>
              <a:rPr lang="en-IE" sz="1800" b="1" dirty="0"/>
              <a:t> thinking of some </a:t>
            </a:r>
            <a:r>
              <a:rPr lang="en-IE" sz="1800" b="1" dirty="0" err="1"/>
              <a:t>latinamerican</a:t>
            </a:r>
            <a:r>
              <a:rPr lang="en-IE" sz="1800" b="1" dirty="0"/>
              <a:t> cultures, where closeness exists as well? </a:t>
            </a:r>
            <a:r>
              <a:rPr lang="en-IE" sz="1800" b="1" dirty="0" smtClean="0"/>
              <a:t> // they </a:t>
            </a:r>
            <a:r>
              <a:rPr lang="en-IE" sz="1800" b="1" dirty="0"/>
              <a:t>are not like </a:t>
            </a:r>
            <a:r>
              <a:rPr lang="en-IE" sz="1800" b="1" dirty="0" err="1"/>
              <a:t>chinese</a:t>
            </a:r>
            <a:r>
              <a:rPr lang="en-IE" sz="1800" b="1" dirty="0"/>
              <a:t> people talking about showing affection </a:t>
            </a:r>
            <a:endParaRPr lang="en-IE" sz="1800" b="1" i="1" dirty="0"/>
          </a:p>
        </p:txBody>
      </p:sp>
      <p:sp>
        <p:nvSpPr>
          <p:cNvPr id="10" name="Rectangle 9"/>
          <p:cNvSpPr/>
          <p:nvPr/>
        </p:nvSpPr>
        <p:spPr>
          <a:xfrm>
            <a:off x="230693" y="4174920"/>
            <a:ext cx="3715193" cy="1261884"/>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ctr">
              <a:buNone/>
            </a:pPr>
            <a:r>
              <a:rPr lang="de-DE" dirty="0"/>
              <a:t>15:33 </a:t>
            </a:r>
            <a:r>
              <a:rPr lang="de-DE" dirty="0" smtClean="0"/>
              <a:t>Abad: </a:t>
            </a:r>
            <a:r>
              <a:rPr lang="de-DE" sz="1600" b="1" dirty="0"/>
              <a:t>ich hab einen freund, der eine chinesische freundin hatte und es gab immer schwierigkeiten </a:t>
            </a:r>
            <a:endParaRPr lang="de-DE" sz="1600" b="1" dirty="0" smtClean="0"/>
          </a:p>
          <a:p>
            <a:pPr marL="45720" algn="ctr"/>
            <a:r>
              <a:rPr lang="en-IE" i="1" dirty="0" smtClean="0"/>
              <a:t>I have a friend who had a Chinese girlfriend and there were always difficulties</a:t>
            </a:r>
            <a:endParaRPr lang="en-IE" dirty="0"/>
          </a:p>
        </p:txBody>
      </p:sp>
    </p:spTree>
    <p:extLst>
      <p:ext uri="{BB962C8B-B14F-4D97-AF65-F5344CB8AC3E}">
        <p14:creationId xmlns:p14="http://schemas.microsoft.com/office/powerpoint/2010/main" val="34256726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36</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3373395653"/>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28182" y="1802850"/>
            <a:ext cx="4457574" cy="1846659"/>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de-DE" dirty="0"/>
              <a:t>15:40 </a:t>
            </a:r>
            <a:r>
              <a:rPr lang="de-DE" dirty="0" smtClean="0"/>
              <a:t>Dierk: </a:t>
            </a:r>
            <a:r>
              <a:rPr lang="de-DE" sz="1800" b="1" dirty="0"/>
              <a:t>ja offen sein ist schon gut. aber ich habe manchmal das gefühl, dass man diese interkulturellen probleme auch </a:t>
            </a:r>
            <a:r>
              <a:rPr lang="de-DE" sz="1800" b="1" dirty="0" smtClean="0"/>
              <a:t>aufbläht [...]</a:t>
            </a:r>
          </a:p>
          <a:p>
            <a:pPr marL="45720" indent="0" algn="l">
              <a:buNone/>
            </a:pPr>
            <a:r>
              <a:rPr lang="de-DE" i="1" dirty="0" smtClean="0"/>
              <a:t>Well sure, it‘s good to be open. But I sometimes have the feeling that these intercultural problems get inflated too [...]</a:t>
            </a:r>
            <a:endParaRPr lang="en-IE" sz="1200" i="1" dirty="0"/>
          </a:p>
        </p:txBody>
      </p:sp>
      <p:sp>
        <p:nvSpPr>
          <p:cNvPr id="9" name="Rectangle 8"/>
          <p:cNvSpPr/>
          <p:nvPr/>
        </p:nvSpPr>
        <p:spPr>
          <a:xfrm>
            <a:off x="753714" y="4128435"/>
            <a:ext cx="4457574" cy="1138773"/>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de-DE" dirty="0"/>
              <a:t>15:41 </a:t>
            </a:r>
            <a:r>
              <a:rPr lang="de-DE" dirty="0" smtClean="0"/>
              <a:t>Abad: </a:t>
            </a:r>
            <a:r>
              <a:rPr lang="de-DE" sz="1800" b="1" dirty="0"/>
              <a:t>der text behandelt ja auch mehr die problematik, die dahintersteckt </a:t>
            </a:r>
            <a:endParaRPr lang="de-DE" sz="1800" b="1" dirty="0" smtClean="0"/>
          </a:p>
          <a:p>
            <a:pPr marL="45720" indent="0" algn="l">
              <a:buNone/>
            </a:pPr>
            <a:r>
              <a:rPr lang="de-DE" i="1" dirty="0" smtClean="0"/>
              <a:t>But the text is more about the problem behind it</a:t>
            </a:r>
            <a:endParaRPr lang="en-IE" sz="1200" i="1" dirty="0"/>
          </a:p>
        </p:txBody>
      </p:sp>
      <p:sp>
        <p:nvSpPr>
          <p:cNvPr id="10" name="Rectangle 9"/>
          <p:cNvSpPr/>
          <p:nvPr/>
        </p:nvSpPr>
        <p:spPr>
          <a:xfrm>
            <a:off x="5050603" y="2403013"/>
            <a:ext cx="3867766" cy="646331"/>
          </a:xfrm>
          <a:prstGeom prst="rect">
            <a:avLst/>
          </a:prstGeom>
          <a:solidFill>
            <a:schemeClr val="accent1">
              <a:alpha val="46000"/>
            </a:schemeClr>
          </a:solidFill>
          <a:effectLst>
            <a:outerShdw blurRad="50800" dist="38100" dir="2700000" algn="tl" rotWithShape="0">
              <a:prstClr val="black">
                <a:alpha val="40000"/>
              </a:prstClr>
            </a:outerShdw>
          </a:effectLst>
        </p:spPr>
        <p:txBody>
          <a:bodyPr wrap="square">
            <a:spAutoFit/>
          </a:bodyPr>
          <a:lstStyle/>
          <a:p>
            <a:pPr marL="45720" indent="0" algn="l">
              <a:buNone/>
            </a:pPr>
            <a:r>
              <a:rPr lang="en-IE" dirty="0"/>
              <a:t>15:22 </a:t>
            </a:r>
            <a:r>
              <a:rPr lang="en-IE" dirty="0" smtClean="0"/>
              <a:t>Marcus: </a:t>
            </a:r>
            <a:r>
              <a:rPr lang="en-IE" sz="1800" b="1" dirty="0"/>
              <a:t>it would be real hard to keep everything to yourself</a:t>
            </a:r>
            <a:endParaRPr lang="en-IE" sz="1600" b="1" i="1" dirty="0"/>
          </a:p>
        </p:txBody>
      </p:sp>
    </p:spTree>
    <p:extLst>
      <p:ext uri="{BB962C8B-B14F-4D97-AF65-F5344CB8AC3E}">
        <p14:creationId xmlns:p14="http://schemas.microsoft.com/office/powerpoint/2010/main" val="15693079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9FF2A5-7ECF-43C8-9BCE-B0DE111C63A7}" type="slidenum">
              <a:rPr lang="en-GB" smtClean="0"/>
              <a:pPr/>
              <a:t>37</a:t>
            </a:fld>
            <a:endParaRPr lang="en-GB"/>
          </a:p>
        </p:txBody>
      </p:sp>
      <p:sp>
        <p:nvSpPr>
          <p:cNvPr id="2" name="Footer Placeholder 1"/>
          <p:cNvSpPr>
            <a:spLocks noGrp="1"/>
          </p:cNvSpPr>
          <p:nvPr>
            <p:ph type="ftr" sz="quarter" idx="13"/>
          </p:nvPr>
        </p:nvSpPr>
        <p:spPr/>
        <p:txBody>
          <a:bodyPr/>
          <a:lstStyle/>
          <a:p>
            <a:endParaRPr lang="en-GB"/>
          </a:p>
        </p:txBody>
      </p:sp>
      <p:sp>
        <p:nvSpPr>
          <p:cNvPr id="8" name="Title 3"/>
          <p:cNvSpPr>
            <a:spLocks noGrp="1"/>
          </p:cNvSpPr>
          <p:nvPr>
            <p:ph type="title"/>
          </p:nvPr>
        </p:nvSpPr>
        <p:spPr>
          <a:xfrm>
            <a:off x="381000" y="355847"/>
            <a:ext cx="8381260" cy="1054394"/>
          </a:xfrm>
        </p:spPr>
        <p:txBody>
          <a:bodyPr/>
          <a:lstStyle/>
          <a:p>
            <a:r>
              <a:rPr lang="en-IE" dirty="0" smtClean="0"/>
              <a:t>specificity</a:t>
            </a:r>
            <a:br>
              <a:rPr lang="en-IE" dirty="0" smtClean="0"/>
            </a:br>
            <a:r>
              <a:rPr lang="en-IE" sz="2400" dirty="0" smtClean="0"/>
              <a:t>the relationship between what you’re saying and what’s been said</a:t>
            </a:r>
            <a:endParaRPr lang="en-IE" sz="2400" dirty="0"/>
          </a:p>
        </p:txBody>
      </p:sp>
      <p:graphicFrame>
        <p:nvGraphicFramePr>
          <p:cNvPr id="7" name="Diagram 6"/>
          <p:cNvGraphicFramePr/>
          <p:nvPr>
            <p:extLst>
              <p:ext uri="{D42A27DB-BD31-4B8C-83A1-F6EECF244321}">
                <p14:modId xmlns:p14="http://schemas.microsoft.com/office/powerpoint/2010/main" val="2894054736"/>
              </p:ext>
            </p:extLst>
          </p:nvPr>
        </p:nvGraphicFramePr>
        <p:xfrm>
          <a:off x="1933087" y="999460"/>
          <a:ext cx="5265168" cy="532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12379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2161F33-0836-45D0-B19D-2E2ED1D59658}" type="slidenum">
              <a:rPr lang="en-GB" smtClean="0"/>
              <a:pPr/>
              <a:t>38</a:t>
            </a:fld>
            <a:endParaRPr lang="en-GB"/>
          </a:p>
        </p:txBody>
      </p:sp>
      <p:graphicFrame>
        <p:nvGraphicFramePr>
          <p:cNvPr id="10" name="Content Placeholder 9"/>
          <p:cNvGraphicFramePr>
            <a:graphicFrameLocks noGrp="1"/>
          </p:cNvGraphicFramePr>
          <p:nvPr>
            <p:ph idx="4294967295"/>
            <p:extLst>
              <p:ext uri="{D42A27DB-BD31-4B8C-83A1-F6EECF244321}">
                <p14:modId xmlns:p14="http://schemas.microsoft.com/office/powerpoint/2010/main" val="269953246"/>
              </p:ext>
            </p:extLst>
          </p:nvPr>
        </p:nvGraphicFramePr>
        <p:xfrm>
          <a:off x="315686" y="435429"/>
          <a:ext cx="8828314" cy="56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p:cNvGraphicFramePr/>
          <p:nvPr>
            <p:extLst>
              <p:ext uri="{D42A27DB-BD31-4B8C-83A1-F6EECF244321}">
                <p14:modId xmlns:p14="http://schemas.microsoft.com/office/powerpoint/2010/main" val="3002171582"/>
              </p:ext>
            </p:extLst>
          </p:nvPr>
        </p:nvGraphicFramePr>
        <p:xfrm>
          <a:off x="5858539" y="446566"/>
          <a:ext cx="1692000" cy="171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p:cNvGraphicFramePr/>
          <p:nvPr>
            <p:extLst>
              <p:ext uri="{D42A27DB-BD31-4B8C-83A1-F6EECF244321}">
                <p14:modId xmlns:p14="http://schemas.microsoft.com/office/powerpoint/2010/main" val="3609822596"/>
              </p:ext>
            </p:extLst>
          </p:nvPr>
        </p:nvGraphicFramePr>
        <p:xfrm>
          <a:off x="5862083" y="2427766"/>
          <a:ext cx="1692000" cy="1710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Diagram 6"/>
          <p:cNvGraphicFramePr/>
          <p:nvPr>
            <p:extLst>
              <p:ext uri="{D42A27DB-BD31-4B8C-83A1-F6EECF244321}">
                <p14:modId xmlns:p14="http://schemas.microsoft.com/office/powerpoint/2010/main" val="1828124695"/>
              </p:ext>
            </p:extLst>
          </p:nvPr>
        </p:nvGraphicFramePr>
        <p:xfrm>
          <a:off x="5865627" y="4408966"/>
          <a:ext cx="1692000" cy="1710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4961634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45720" indent="0">
              <a:buNone/>
            </a:pPr>
            <a:r>
              <a:rPr lang="en-IE" dirty="0" smtClean="0"/>
              <a:t>All but two of the twelve possible combinations occur in a 193-turn chat.</a:t>
            </a:r>
          </a:p>
          <a:p>
            <a:pPr marL="45720" indent="0">
              <a:buNone/>
            </a:pPr>
            <a:endParaRPr lang="en-IE" dirty="0"/>
          </a:p>
          <a:p>
            <a:pPr marL="45720" indent="0">
              <a:buNone/>
            </a:pPr>
            <a:r>
              <a:rPr lang="en-IE" dirty="0" smtClean="0"/>
              <a:t>The two that don’t are</a:t>
            </a:r>
          </a:p>
          <a:p>
            <a:r>
              <a:rPr lang="en-IE" dirty="0" smtClean="0"/>
              <a:t>Personal – Analytic – Exemplar (PAE)</a:t>
            </a:r>
          </a:p>
          <a:p>
            <a:r>
              <a:rPr lang="en-IE" dirty="0" smtClean="0"/>
              <a:t>Personal – Normative – Exemplar (PNE)</a:t>
            </a:r>
          </a:p>
          <a:p>
            <a:pPr marL="45720" indent="0">
              <a:buNone/>
            </a:pPr>
            <a:endParaRPr lang="en-IE" dirty="0" smtClean="0"/>
          </a:p>
          <a:p>
            <a:pPr marL="45720" indent="0">
              <a:buNone/>
            </a:pPr>
            <a:r>
              <a:rPr lang="en-IE" dirty="0" smtClean="0"/>
              <a:t>…that is, no-one gives examples from direct personal experience (though they do relate examples from friends and acquaintances, which are coded ‘Personal / World</a:t>
            </a:r>
            <a:r>
              <a:rPr lang="en-IE" dirty="0" smtClean="0"/>
              <a:t>’)</a:t>
            </a:r>
            <a:endParaRPr lang="en-IE" dirty="0" smtClean="0"/>
          </a:p>
          <a:p>
            <a:pPr marL="45720" indent="0">
              <a:buNone/>
            </a:pPr>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829FF2A5-7ECF-43C8-9BCE-B0DE111C63A7}" type="slidenum">
              <a:rPr lang="en-GB" smtClean="0"/>
              <a:pPr/>
              <a:t>39</a:t>
            </a:fld>
            <a:endParaRPr lang="en-GB"/>
          </a:p>
        </p:txBody>
      </p:sp>
      <p:sp>
        <p:nvSpPr>
          <p:cNvPr id="4" name="Title 3"/>
          <p:cNvSpPr>
            <a:spLocks noGrp="1"/>
          </p:cNvSpPr>
          <p:nvPr>
            <p:ph type="title"/>
          </p:nvPr>
        </p:nvSpPr>
        <p:spPr/>
        <p:txBody>
          <a:bodyPr/>
          <a:lstStyle/>
          <a:p>
            <a:r>
              <a:rPr lang="en-IE" dirty="0" smtClean="0"/>
              <a:t>Are these variables independent?</a:t>
            </a:r>
            <a:endParaRPr lang="en-IE" dirty="0"/>
          </a:p>
        </p:txBody>
      </p:sp>
      <p:sp>
        <p:nvSpPr>
          <p:cNvPr id="2" name="Footer Placeholder 1"/>
          <p:cNvSpPr>
            <a:spLocks noGrp="1"/>
          </p:cNvSpPr>
          <p:nvPr>
            <p:ph type="ftr" sz="quarter" idx="13"/>
          </p:nvPr>
        </p:nvSpPr>
        <p:spPr/>
        <p:txBody>
          <a:bodyPr/>
          <a:lstStyle/>
          <a:p>
            <a:endParaRPr lang="en-GB"/>
          </a:p>
        </p:txBody>
      </p:sp>
    </p:spTree>
    <p:extLst>
      <p:ext uri="{BB962C8B-B14F-4D97-AF65-F5344CB8AC3E}">
        <p14:creationId xmlns:p14="http://schemas.microsoft.com/office/powerpoint/2010/main" val="15309193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06EF722-84BD-48DD-8665-099775325CA7}" type="slidenum">
              <a:rPr lang="en-GB" smtClean="0"/>
              <a:pPr/>
              <a:t>40</a:t>
            </a:fld>
            <a:endParaRPr lang="en-GB"/>
          </a:p>
        </p:txBody>
      </p:sp>
      <p:sp>
        <p:nvSpPr>
          <p:cNvPr id="4" name="Title 3"/>
          <p:cNvSpPr>
            <a:spLocks noGrp="1"/>
          </p:cNvSpPr>
          <p:nvPr>
            <p:ph type="title"/>
          </p:nvPr>
        </p:nvSpPr>
        <p:spPr/>
        <p:txBody>
          <a:bodyPr/>
          <a:lstStyle/>
          <a:p>
            <a:r>
              <a:rPr lang="en-IE" dirty="0" smtClean="0"/>
              <a:t>how common are the values of each variable?</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graphicFrame>
        <p:nvGraphicFramePr>
          <p:cNvPr id="6" name="Chart 5"/>
          <p:cNvGraphicFramePr>
            <a:graphicFrameLocks/>
          </p:cNvGraphicFramePr>
          <p:nvPr>
            <p:extLst>
              <p:ext uri="{D42A27DB-BD31-4B8C-83A1-F6EECF244321}">
                <p14:modId xmlns:p14="http://schemas.microsoft.com/office/powerpoint/2010/main" val="3265645127"/>
              </p:ext>
            </p:extLst>
          </p:nvPr>
        </p:nvGraphicFramePr>
        <p:xfrm>
          <a:off x="413539" y="2381858"/>
          <a:ext cx="2543422" cy="25434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457047433"/>
              </p:ext>
            </p:extLst>
          </p:nvPr>
        </p:nvGraphicFramePr>
        <p:xfrm>
          <a:off x="3286478" y="2381858"/>
          <a:ext cx="2545200" cy="254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3103186404"/>
              </p:ext>
            </p:extLst>
          </p:nvPr>
        </p:nvGraphicFramePr>
        <p:xfrm>
          <a:off x="6161196" y="2381858"/>
          <a:ext cx="2545200" cy="2545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754022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IE" dirty="0" smtClean="0"/>
              <a:t>Approximately </a:t>
            </a:r>
            <a:r>
              <a:rPr lang="en-IE" dirty="0" err="1" smtClean="0"/>
              <a:t>Zipfian</a:t>
            </a:r>
            <a:r>
              <a:rPr lang="en-IE" dirty="0" smtClean="0"/>
              <a:t> – top five types:</a:t>
            </a:r>
          </a:p>
          <a:p>
            <a:pPr marL="45720" indent="0">
              <a:buNone/>
            </a:pPr>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41</a:t>
            </a:fld>
            <a:endParaRPr lang="en-GB"/>
          </a:p>
        </p:txBody>
      </p:sp>
      <p:sp>
        <p:nvSpPr>
          <p:cNvPr id="4" name="Title 3"/>
          <p:cNvSpPr>
            <a:spLocks noGrp="1"/>
          </p:cNvSpPr>
          <p:nvPr>
            <p:ph type="title"/>
          </p:nvPr>
        </p:nvSpPr>
        <p:spPr/>
        <p:txBody>
          <a:bodyPr/>
          <a:lstStyle/>
          <a:p>
            <a:r>
              <a:rPr lang="en-IE" dirty="0" smtClean="0"/>
              <a:t>How are the variable </a:t>
            </a:r>
            <a:r>
              <a:rPr lang="en-IE" i="1" dirty="0" smtClean="0"/>
              <a:t>combinations</a:t>
            </a:r>
            <a:r>
              <a:rPr lang="en-IE" dirty="0" smtClean="0"/>
              <a:t> distributed?</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graphicFrame>
        <p:nvGraphicFramePr>
          <p:cNvPr id="6" name="Chart 5"/>
          <p:cNvGraphicFramePr>
            <a:graphicFrameLocks/>
          </p:cNvGraphicFramePr>
          <p:nvPr>
            <p:extLst>
              <p:ext uri="{D42A27DB-BD31-4B8C-83A1-F6EECF244321}">
                <p14:modId xmlns:p14="http://schemas.microsoft.com/office/powerpoint/2010/main" val="835957568"/>
              </p:ext>
            </p:extLst>
          </p:nvPr>
        </p:nvGraphicFramePr>
        <p:xfrm>
          <a:off x="1669100" y="2271155"/>
          <a:ext cx="6346743" cy="39396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2535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1881" y="1588446"/>
            <a:ext cx="8752114" cy="4407408"/>
          </a:xfrm>
        </p:spPr>
        <p:txBody>
          <a:bodyPr>
            <a:noAutofit/>
          </a:bodyPr>
          <a:lstStyle/>
          <a:p>
            <a:pPr marL="45720" indent="0">
              <a:buNone/>
            </a:pPr>
            <a:r>
              <a:rPr lang="en-IE" sz="2400" dirty="0" smtClean="0">
                <a:solidFill>
                  <a:schemeClr val="accent1"/>
                </a:solidFill>
              </a:rPr>
              <a:t>World – Analytic – Generalisation</a:t>
            </a:r>
            <a:r>
              <a:rPr lang="en-IE" sz="2400" dirty="0" smtClean="0"/>
              <a:t> (24 tokens):</a:t>
            </a:r>
          </a:p>
          <a:p>
            <a:pPr marL="320040" lvl="1" indent="0">
              <a:buNone/>
            </a:pPr>
            <a:r>
              <a:rPr lang="en-IE" sz="2000" dirty="0"/>
              <a:t>“</a:t>
            </a:r>
            <a:r>
              <a:rPr lang="de-DE" sz="2000" dirty="0"/>
              <a:t>ich glaube, die differenzen zwischen der chinesischen und anderen kulturen sind wohl auch enorm“</a:t>
            </a:r>
          </a:p>
          <a:p>
            <a:pPr marL="320040" lvl="1" indent="0">
              <a:buNone/>
            </a:pPr>
            <a:r>
              <a:rPr lang="de-DE" sz="2000" i="1" dirty="0"/>
              <a:t>I think the differences between the Chinese and other cultures are huge alright</a:t>
            </a:r>
          </a:p>
          <a:p>
            <a:pPr marL="45720" indent="0">
              <a:buNone/>
            </a:pPr>
            <a:r>
              <a:rPr lang="en-IE" sz="2400" dirty="0" smtClean="0">
                <a:solidFill>
                  <a:schemeClr val="accent1"/>
                </a:solidFill>
              </a:rPr>
              <a:t>Stimulus – Analytic – Exemplar </a:t>
            </a:r>
            <a:r>
              <a:rPr lang="en-IE" sz="2400" dirty="0" smtClean="0"/>
              <a:t>(15 tokens):</a:t>
            </a:r>
          </a:p>
          <a:p>
            <a:pPr marL="320040" lvl="1" indent="0">
              <a:buNone/>
            </a:pPr>
            <a:r>
              <a:rPr lang="en-IE" sz="2000" dirty="0" smtClean="0"/>
              <a:t>“</a:t>
            </a:r>
            <a:r>
              <a:rPr lang="de-DE" sz="2000" dirty="0"/>
              <a:t>aber sie meinte ja, dass sie kaum etwas über das land wusste und ziemlich unvorbereitet war</a:t>
            </a:r>
            <a:r>
              <a:rPr lang="en-IE" sz="2000" dirty="0" smtClean="0"/>
              <a:t>”</a:t>
            </a:r>
          </a:p>
          <a:p>
            <a:pPr marL="320040" lvl="1" indent="0">
              <a:buNone/>
            </a:pPr>
            <a:r>
              <a:rPr lang="en-IE" sz="2000" i="1" dirty="0" smtClean="0"/>
              <a:t>But she said she hardly knew anything about the country and was quite unprepared</a:t>
            </a:r>
            <a:endParaRPr lang="en-IE" sz="2000" i="1"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42</a:t>
            </a:fld>
            <a:endParaRPr lang="en-GB"/>
          </a:p>
        </p:txBody>
      </p:sp>
      <p:sp>
        <p:nvSpPr>
          <p:cNvPr id="4" name="Title 3"/>
          <p:cNvSpPr>
            <a:spLocks noGrp="1"/>
          </p:cNvSpPr>
          <p:nvPr>
            <p:ph type="title"/>
          </p:nvPr>
        </p:nvSpPr>
        <p:spPr/>
        <p:txBody>
          <a:bodyPr/>
          <a:lstStyle/>
          <a:p>
            <a:r>
              <a:rPr lang="en-IE" dirty="0" smtClean="0"/>
              <a:t>Examples of top 5 types</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Tree>
    <p:extLst>
      <p:ext uri="{BB962C8B-B14F-4D97-AF65-F5344CB8AC3E}">
        <p14:creationId xmlns:p14="http://schemas.microsoft.com/office/powerpoint/2010/main" val="3556353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lvl="1" indent="0">
              <a:buNone/>
            </a:pPr>
            <a:r>
              <a:rPr lang="en-IE" sz="2400" spc="150" dirty="0">
                <a:solidFill>
                  <a:schemeClr val="accent1"/>
                </a:solidFill>
              </a:rPr>
              <a:t>Stimulus – Analytic – Generalisation </a:t>
            </a:r>
            <a:r>
              <a:rPr lang="en-IE" sz="2400" spc="150" dirty="0"/>
              <a:t>(12 tokens):</a:t>
            </a:r>
          </a:p>
          <a:p>
            <a:pPr marL="274320" lvl="2" indent="0">
              <a:buNone/>
            </a:pPr>
            <a:r>
              <a:rPr lang="en-IE" sz="2400" spc="150" dirty="0"/>
              <a:t>“I think the purpose of her article was only to highlight the </a:t>
            </a:r>
            <a:r>
              <a:rPr lang="en-IE" sz="2400" spc="150" dirty="0" smtClean="0"/>
              <a:t>aspects </a:t>
            </a:r>
            <a:r>
              <a:rPr lang="en-IE" sz="2400" spc="150" dirty="0"/>
              <a:t>of her life in Australia that were different to that of life in China”</a:t>
            </a:r>
          </a:p>
          <a:p>
            <a:pPr marL="45720" indent="0">
              <a:buNone/>
            </a:pPr>
            <a:endParaRPr lang="en-IE" sz="2400" dirty="0" smtClean="0">
              <a:solidFill>
                <a:schemeClr val="accent1"/>
              </a:solidFill>
            </a:endParaRPr>
          </a:p>
          <a:p>
            <a:pPr marL="45720" indent="0">
              <a:buNone/>
            </a:pPr>
            <a:r>
              <a:rPr lang="en-IE" sz="2400" dirty="0" smtClean="0">
                <a:solidFill>
                  <a:schemeClr val="accent1"/>
                </a:solidFill>
              </a:rPr>
              <a:t>Stimulus – Normative – Generalisation </a:t>
            </a:r>
            <a:r>
              <a:rPr lang="en-IE" sz="2400" dirty="0" smtClean="0"/>
              <a:t>(11 tokens)</a:t>
            </a:r>
          </a:p>
          <a:p>
            <a:pPr marL="45720" indent="0">
              <a:buNone/>
            </a:pPr>
            <a:r>
              <a:rPr lang="en-IE" sz="2400" dirty="0" smtClean="0"/>
              <a:t>	“</a:t>
            </a:r>
            <a:r>
              <a:rPr lang="en-IE" sz="2400" dirty="0"/>
              <a:t>she was quite courageous to move to </a:t>
            </a:r>
            <a:r>
              <a:rPr lang="en-IE" sz="2400" dirty="0" err="1"/>
              <a:t>australia</a:t>
            </a:r>
            <a:r>
              <a:rPr lang="en-IE" sz="2400" dirty="0" smtClean="0"/>
              <a:t>”</a:t>
            </a:r>
          </a:p>
          <a:p>
            <a:pPr marL="45720" indent="0">
              <a:buNone/>
            </a:pPr>
            <a:endParaRPr lang="en-IE" sz="2400" dirty="0" smtClean="0"/>
          </a:p>
          <a:p>
            <a:pPr marL="45720" indent="0">
              <a:buNone/>
            </a:pPr>
            <a:r>
              <a:rPr lang="en-IE" sz="2400" dirty="0" smtClean="0">
                <a:solidFill>
                  <a:schemeClr val="accent1"/>
                </a:solidFill>
              </a:rPr>
              <a:t>Personal – Normative – Generalisation</a:t>
            </a:r>
            <a:r>
              <a:rPr lang="en-IE" sz="2400" dirty="0" smtClean="0"/>
              <a:t> (10 tokens)</a:t>
            </a:r>
          </a:p>
          <a:p>
            <a:pPr marL="985838" indent="-941388">
              <a:buNone/>
            </a:pPr>
            <a:r>
              <a:rPr lang="en-IE" sz="2400" dirty="0" smtClean="0"/>
              <a:t>	“</a:t>
            </a:r>
            <a:r>
              <a:rPr lang="en-IE" sz="2400" dirty="0" err="1"/>
              <a:t>i</a:t>
            </a:r>
            <a:r>
              <a:rPr lang="en-IE" sz="2400" dirty="0"/>
              <a:t> </a:t>
            </a:r>
            <a:r>
              <a:rPr lang="en-IE" sz="2400" dirty="0" smtClean="0"/>
              <a:t>couldn’t </a:t>
            </a:r>
            <a:r>
              <a:rPr lang="en-IE" sz="2400" dirty="0"/>
              <a:t>imagine never telling anybody about my true feelings ”</a:t>
            </a:r>
          </a:p>
          <a:p>
            <a:pPr marL="45720" indent="0">
              <a:buNone/>
            </a:pPr>
            <a:endParaRPr lang="en-IE" dirty="0" smtClean="0"/>
          </a:p>
          <a:p>
            <a:pPr marL="45720" indent="0">
              <a:buNone/>
            </a:pPr>
            <a:endParaRPr lang="en-IE" dirty="0"/>
          </a:p>
          <a:p>
            <a:pPr marL="45720" indent="0">
              <a:buNone/>
            </a:pPr>
            <a:endParaRPr lang="en-IE"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43</a:t>
            </a:fld>
            <a:endParaRPr lang="en-GB"/>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
        <p:nvSpPr>
          <p:cNvPr id="6" name="Title 3"/>
          <p:cNvSpPr>
            <a:spLocks noGrp="1"/>
          </p:cNvSpPr>
          <p:nvPr>
            <p:ph type="title"/>
          </p:nvPr>
        </p:nvSpPr>
        <p:spPr/>
        <p:txBody>
          <a:bodyPr/>
          <a:lstStyle/>
          <a:p>
            <a:r>
              <a:rPr lang="en-IE" dirty="0" smtClean="0"/>
              <a:t>Examples of top 5 types</a:t>
            </a:r>
            <a:endParaRPr lang="en-IE" dirty="0"/>
          </a:p>
        </p:txBody>
      </p:sp>
    </p:spTree>
    <p:extLst>
      <p:ext uri="{BB962C8B-B14F-4D97-AF65-F5344CB8AC3E}">
        <p14:creationId xmlns:p14="http://schemas.microsoft.com/office/powerpoint/2010/main" val="36439317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Trinity College Dublin</a:t>
            </a:r>
            <a:endParaRPr lang="en-GB" dirty="0"/>
          </a:p>
        </p:txBody>
      </p:sp>
      <p:sp>
        <p:nvSpPr>
          <p:cNvPr id="3" name="Slide Number Placeholder 2"/>
          <p:cNvSpPr>
            <a:spLocks noGrp="1"/>
          </p:cNvSpPr>
          <p:nvPr>
            <p:ph type="sldNum" sz="quarter" idx="12"/>
          </p:nvPr>
        </p:nvSpPr>
        <p:spPr/>
        <p:txBody>
          <a:bodyPr/>
          <a:lstStyle/>
          <a:p>
            <a:fld id="{106EF722-84BD-48DD-8665-099775325CA7}" type="slidenum">
              <a:rPr lang="en-GB" smtClean="0"/>
              <a:pPr/>
              <a:t>44</a:t>
            </a:fld>
            <a:endParaRPr lang="en-GB"/>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28" y="156050"/>
            <a:ext cx="8843317" cy="6054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21362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IE" dirty="0" smtClean="0"/>
              <a:t>This is work in progress!</a:t>
            </a:r>
          </a:p>
          <a:p>
            <a:r>
              <a:rPr lang="en-IE" dirty="0" smtClean="0"/>
              <a:t>Operational definitions of attributes and values are still somewhat unstable. So need to:</a:t>
            </a:r>
          </a:p>
          <a:p>
            <a:pPr lvl="1"/>
            <a:r>
              <a:rPr lang="en-IE" dirty="0"/>
              <a:t>Extend to more chat logs and adjust operational definitions of </a:t>
            </a:r>
            <a:r>
              <a:rPr lang="en-IE" dirty="0" smtClean="0"/>
              <a:t>values</a:t>
            </a:r>
          </a:p>
          <a:p>
            <a:r>
              <a:rPr lang="en-IE" dirty="0" smtClean="0"/>
              <a:t>Per-turn analysis may be too fine-grained, and that stretches of discourse, defined by continuous topic-focus, might be a more natural unit (or an additional unit)</a:t>
            </a:r>
          </a:p>
          <a:p>
            <a:r>
              <a:rPr lang="en-IE" dirty="0" smtClean="0"/>
              <a:t>Validity: check against engagement intuitions of participants, and of observers</a:t>
            </a:r>
          </a:p>
          <a:p>
            <a:r>
              <a:rPr lang="en-IE" dirty="0" smtClean="0"/>
              <a:t>Establish inter-</a:t>
            </a:r>
            <a:r>
              <a:rPr lang="en-IE" dirty="0" err="1" smtClean="0"/>
              <a:t>rater</a:t>
            </a:r>
            <a:r>
              <a:rPr lang="en-IE" dirty="0" smtClean="0"/>
              <a:t> reliability</a:t>
            </a:r>
          </a:p>
        </p:txBody>
      </p:sp>
      <p:sp>
        <p:nvSpPr>
          <p:cNvPr id="3" name="Slide Number Placeholder 2"/>
          <p:cNvSpPr>
            <a:spLocks noGrp="1"/>
          </p:cNvSpPr>
          <p:nvPr>
            <p:ph type="sldNum" sz="quarter" idx="12"/>
          </p:nvPr>
        </p:nvSpPr>
        <p:spPr/>
        <p:txBody>
          <a:bodyPr/>
          <a:lstStyle/>
          <a:p>
            <a:fld id="{106EF722-84BD-48DD-8665-099775325CA7}" type="slidenum">
              <a:rPr lang="en-GB" smtClean="0"/>
              <a:pPr/>
              <a:t>45</a:t>
            </a:fld>
            <a:endParaRPr lang="en-GB"/>
          </a:p>
        </p:txBody>
      </p:sp>
      <p:sp>
        <p:nvSpPr>
          <p:cNvPr id="4" name="Title 3"/>
          <p:cNvSpPr>
            <a:spLocks noGrp="1"/>
          </p:cNvSpPr>
          <p:nvPr>
            <p:ph type="title"/>
          </p:nvPr>
        </p:nvSpPr>
        <p:spPr/>
        <p:txBody>
          <a:bodyPr/>
          <a:lstStyle/>
          <a:p>
            <a:r>
              <a:rPr lang="en-IE" dirty="0" smtClean="0"/>
              <a:t>Work in progress!</a:t>
            </a:r>
            <a:endParaRPr lang="en-IE" dirty="0"/>
          </a:p>
        </p:txBody>
      </p:sp>
    </p:spTree>
    <p:extLst>
      <p:ext uri="{BB962C8B-B14F-4D97-AF65-F5344CB8AC3E}">
        <p14:creationId xmlns:p14="http://schemas.microsoft.com/office/powerpoint/2010/main" val="38316882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9569" y="1783080"/>
            <a:ext cx="8407893" cy="4583430"/>
          </a:xfrm>
        </p:spPr>
        <p:txBody>
          <a:bodyPr>
            <a:normAutofit/>
          </a:bodyPr>
          <a:lstStyle/>
          <a:p>
            <a:pPr marL="45720" indent="0">
              <a:buNone/>
            </a:pPr>
            <a:endParaRPr lang="en-IE" dirty="0"/>
          </a:p>
          <a:p>
            <a:pPr marL="45720" indent="0">
              <a:buNone/>
            </a:pPr>
            <a:r>
              <a:rPr lang="en-IE" dirty="0" smtClean="0"/>
              <a:t>…and many thanks to the Hildesheim and Trinity </a:t>
            </a:r>
            <a:r>
              <a:rPr lang="en-IE" dirty="0" err="1" smtClean="0"/>
              <a:t>Speakwise</a:t>
            </a:r>
            <a:r>
              <a:rPr lang="en-IE" dirty="0" smtClean="0"/>
              <a:t> student participants over the years, and to our colleagues in Hildesheim.</a:t>
            </a:r>
          </a:p>
          <a:p>
            <a:pPr marL="45720" indent="0">
              <a:buNone/>
            </a:pPr>
            <a:endParaRPr lang="en-IE" dirty="0"/>
          </a:p>
          <a:p>
            <a:pPr marL="45720" indent="0">
              <a:buNone/>
            </a:pPr>
            <a:endParaRPr lang="en-IE" dirty="0" smtClean="0"/>
          </a:p>
          <a:p>
            <a:pPr marL="45720" indent="0">
              <a:buNone/>
            </a:pPr>
            <a:endParaRPr lang="en-IE" dirty="0"/>
          </a:p>
          <a:p>
            <a:pPr marL="45720" indent="0">
              <a:buNone/>
            </a:pPr>
            <a:endParaRPr lang="en-IE" dirty="0" smtClean="0"/>
          </a:p>
          <a:p>
            <a:pPr marL="45720" indent="0">
              <a:buNone/>
            </a:pPr>
            <a:endParaRPr lang="en-IE" dirty="0" smtClean="0"/>
          </a:p>
          <a:p>
            <a:pPr marL="45720" indent="0">
              <a:buNone/>
            </a:pPr>
            <a:endParaRPr lang="en-IE" dirty="0"/>
          </a:p>
          <a:p>
            <a:pPr marL="45720" indent="0">
              <a:buNone/>
            </a:pPr>
            <a:r>
              <a:rPr lang="en-IE" dirty="0" smtClean="0"/>
              <a:t>This work was funded in part by a Benefaction Grant from the Faculty of Arts, Humanities, and Social Sciences of Trinity College Dublin.</a:t>
            </a:r>
          </a:p>
        </p:txBody>
      </p:sp>
      <p:sp>
        <p:nvSpPr>
          <p:cNvPr id="2" name="Title 1"/>
          <p:cNvSpPr>
            <a:spLocks noGrp="1"/>
          </p:cNvSpPr>
          <p:nvPr>
            <p:ph type="title"/>
          </p:nvPr>
        </p:nvSpPr>
        <p:spPr/>
        <p:txBody>
          <a:bodyPr/>
          <a:lstStyle/>
          <a:p>
            <a:pPr marL="45720" indent="0"/>
            <a:r>
              <a:rPr lang="en-IE" b="1" dirty="0"/>
              <a:t>THANK YOU</a:t>
            </a:r>
          </a:p>
        </p:txBody>
      </p:sp>
      <p:sp>
        <p:nvSpPr>
          <p:cNvPr id="4" name="Footer Placeholder 3"/>
          <p:cNvSpPr>
            <a:spLocks noGrp="1"/>
          </p:cNvSpPr>
          <p:nvPr>
            <p:ph type="ftr" sz="quarter" idx="13"/>
          </p:nvPr>
        </p:nvSpPr>
        <p:spPr>
          <a:xfrm>
            <a:off x="3048000" y="6356350"/>
            <a:ext cx="3352800" cy="274320"/>
          </a:xfrm>
        </p:spPr>
        <p:txBody>
          <a:bodyPr/>
          <a:lstStyle/>
          <a:p>
            <a:endParaRPr lang="en-GB"/>
          </a:p>
        </p:txBody>
      </p:sp>
      <p:sp>
        <p:nvSpPr>
          <p:cNvPr id="5" name="Slide Number Placeholder 4"/>
          <p:cNvSpPr>
            <a:spLocks noGrp="1"/>
          </p:cNvSpPr>
          <p:nvPr>
            <p:ph type="sldNum" sz="quarter" idx="12"/>
          </p:nvPr>
        </p:nvSpPr>
        <p:spPr/>
        <p:txBody>
          <a:bodyPr/>
          <a:lstStyle/>
          <a:p>
            <a:fld id="{106EF722-84BD-48DD-8665-099775325CA7}" type="slidenum">
              <a:rPr lang="en-GB" smtClean="0"/>
              <a:pPr/>
              <a:t>46</a:t>
            </a:fld>
            <a:endParaRPr lang="en-GB"/>
          </a:p>
        </p:txBody>
      </p:sp>
      <p:pic>
        <p:nvPicPr>
          <p:cNvPr id="8194" name="Picture 2" descr="https://openclipart.org/image/2400px/svg_to_png/123133/fine_din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1790" y="3086736"/>
            <a:ext cx="3097530" cy="20559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534988" indent="-490538">
              <a:buNone/>
            </a:pPr>
            <a:r>
              <a:rPr lang="en-IE" sz="1600" dirty="0"/>
              <a:t>Ennis, R. H. (1993). Critical Thinking Assessment. </a:t>
            </a:r>
            <a:r>
              <a:rPr lang="en-IE" sz="1600" i="1" dirty="0"/>
              <a:t>Theory into Practice</a:t>
            </a:r>
            <a:r>
              <a:rPr lang="en-IE" sz="1600" dirty="0"/>
              <a:t>, </a:t>
            </a:r>
            <a:r>
              <a:rPr lang="en-IE" sz="1600" i="1" dirty="0"/>
              <a:t>32</a:t>
            </a:r>
            <a:r>
              <a:rPr lang="en-IE" sz="1600" dirty="0"/>
              <a:t>(3), 179–186.</a:t>
            </a:r>
          </a:p>
          <a:p>
            <a:pPr marL="534988" indent="-490538">
              <a:buNone/>
            </a:pPr>
            <a:r>
              <a:rPr lang="en-IE" sz="1600" dirty="0" smtClean="0"/>
              <a:t>O'Sullivan</a:t>
            </a:r>
            <a:r>
              <a:rPr lang="en-IE" sz="1600" dirty="0"/>
              <a:t>, H., G. Martin, and B. O'Rourke (2011). 'The Irish are too polite': Analysing stereotype and identity dynamics in student </a:t>
            </a:r>
            <a:r>
              <a:rPr lang="en-IE" sz="1600" dirty="0" err="1" smtClean="0"/>
              <a:t>webchat</a:t>
            </a:r>
            <a:r>
              <a:rPr lang="en-IE" sz="1600" dirty="0" smtClean="0"/>
              <a:t>. In A. Witte </a:t>
            </a:r>
            <a:r>
              <a:rPr lang="en-IE" sz="1600" dirty="0"/>
              <a:t>and </a:t>
            </a:r>
            <a:r>
              <a:rPr lang="en-IE" sz="1600" dirty="0" smtClean="0"/>
              <a:t>T. Harden (Eds.), </a:t>
            </a:r>
            <a:r>
              <a:rPr lang="en-IE" sz="1600" i="1" dirty="0"/>
              <a:t>Intercultural competence: Concepts, challenges, </a:t>
            </a:r>
            <a:r>
              <a:rPr lang="en-IE" sz="1600" i="1" dirty="0" smtClean="0"/>
              <a:t>evaluations</a:t>
            </a:r>
            <a:r>
              <a:rPr lang="en-IE" sz="1600" dirty="0" smtClean="0"/>
              <a:t>, pp.393-409. </a:t>
            </a:r>
            <a:r>
              <a:rPr lang="en-IE" sz="1600" dirty="0"/>
              <a:t>Oxford: Peter Lang.</a:t>
            </a:r>
          </a:p>
          <a:p>
            <a:pPr marL="534988" indent="-490538">
              <a:buNone/>
            </a:pPr>
            <a:r>
              <a:rPr lang="en-IE" sz="1600" dirty="0"/>
              <a:t>O'Sullivan, H., G. Martin, and B. O'Rourke (</a:t>
            </a:r>
            <a:r>
              <a:rPr lang="en-IE" sz="1600" dirty="0" smtClean="0"/>
              <a:t>2013). Introducing </a:t>
            </a:r>
            <a:r>
              <a:rPr lang="en-IE" sz="1600" dirty="0"/>
              <a:t>Blended Learning into Tertiary Level German: An Activity Theoretical </a:t>
            </a:r>
            <a:r>
              <a:rPr lang="en-IE" sz="1600" dirty="0" smtClean="0"/>
              <a:t>Analysis. In J. L</a:t>
            </a:r>
            <a:r>
              <a:rPr lang="en-IE" sz="1600" dirty="0"/>
              <a:t>. </a:t>
            </a:r>
            <a:r>
              <a:rPr lang="en-IE" sz="1600" dirty="0" err="1"/>
              <a:t>Plews</a:t>
            </a:r>
            <a:r>
              <a:rPr lang="en-IE" sz="1600" dirty="0"/>
              <a:t> </a:t>
            </a:r>
            <a:r>
              <a:rPr lang="en-IE" sz="1600" dirty="0" smtClean="0"/>
              <a:t>&amp; B. </a:t>
            </a:r>
            <a:r>
              <a:rPr lang="en-IE" sz="1600" dirty="0" err="1"/>
              <a:t>Schmenk</a:t>
            </a:r>
            <a:r>
              <a:rPr lang="en-IE" sz="1600" dirty="0"/>
              <a:t> </a:t>
            </a:r>
            <a:r>
              <a:rPr lang="en-IE" sz="1600" dirty="0" smtClean="0"/>
              <a:t>(Eds.),</a:t>
            </a:r>
            <a:r>
              <a:rPr lang="en-IE" sz="1600" dirty="0"/>
              <a:t> </a:t>
            </a:r>
            <a:r>
              <a:rPr lang="en-IE" sz="1600" i="1" dirty="0"/>
              <a:t>Traditions and Transitions: Curricula for German </a:t>
            </a:r>
            <a:r>
              <a:rPr lang="en-IE" sz="1600" i="1" dirty="0" smtClean="0"/>
              <a:t>Studies</a:t>
            </a:r>
            <a:r>
              <a:rPr lang="en-IE" sz="1600" dirty="0" smtClean="0"/>
              <a:t>, pp.315-332. Waterloo: </a:t>
            </a:r>
            <a:r>
              <a:rPr lang="en-IE" sz="1600" dirty="0"/>
              <a:t>Wilfrid Laurier University </a:t>
            </a:r>
            <a:r>
              <a:rPr lang="en-IE" sz="1600" dirty="0" smtClean="0"/>
              <a:t>Press.</a:t>
            </a:r>
          </a:p>
          <a:p>
            <a:pPr marL="534988" indent="-490538">
              <a:buNone/>
            </a:pPr>
            <a:r>
              <a:rPr lang="en-IE" sz="1600" dirty="0"/>
              <a:t>Perkins, C., &amp; Murphy, E. (2006). Identifying and measuring individual engagement in critical thinking in online discussions : An exploratory case study Development of a model, </a:t>
            </a:r>
            <a:r>
              <a:rPr lang="en-IE" sz="1600" i="1" dirty="0"/>
              <a:t>9</a:t>
            </a:r>
            <a:r>
              <a:rPr lang="en-IE" sz="1600" dirty="0"/>
              <a:t>, 298–307.</a:t>
            </a:r>
          </a:p>
          <a:p>
            <a:pPr marL="534988" indent="-490538">
              <a:buNone/>
            </a:pPr>
            <a:r>
              <a:rPr lang="en-IE" sz="1600" dirty="0" err="1" smtClean="0"/>
              <a:t>Storch</a:t>
            </a:r>
            <a:r>
              <a:rPr lang="en-IE" sz="1600" dirty="0"/>
              <a:t>, N. (2002). Patterns of interaction in ESL pair work. </a:t>
            </a:r>
            <a:r>
              <a:rPr lang="en-IE" sz="1600" i="1" dirty="0"/>
              <a:t>Language Learning</a:t>
            </a:r>
            <a:r>
              <a:rPr lang="en-IE" sz="1600" dirty="0"/>
              <a:t>, </a:t>
            </a:r>
            <a:r>
              <a:rPr lang="en-IE" sz="1600" i="1" dirty="0"/>
              <a:t>52</a:t>
            </a:r>
            <a:r>
              <a:rPr lang="en-IE" sz="1600" dirty="0"/>
              <a:t>(1), 119–158.</a:t>
            </a:r>
          </a:p>
          <a:p>
            <a:pPr marL="534988" indent="-490538">
              <a:buNone/>
            </a:pPr>
            <a:r>
              <a:rPr lang="en-IE" sz="1600" dirty="0"/>
              <a:t>Van </a:t>
            </a:r>
            <a:r>
              <a:rPr lang="en-IE" sz="1600" dirty="0" err="1"/>
              <a:t>Lier</a:t>
            </a:r>
            <a:r>
              <a:rPr lang="en-IE" sz="1600" dirty="0"/>
              <a:t>, L. (1996). </a:t>
            </a:r>
            <a:r>
              <a:rPr lang="en-IE" sz="1600" i="1" dirty="0"/>
              <a:t>Interaction in the language curriculum : awareness, autonomy, and authenticity</a:t>
            </a:r>
            <a:r>
              <a:rPr lang="en-IE" sz="1600" dirty="0"/>
              <a:t>. London: Longman</a:t>
            </a:r>
            <a:r>
              <a:rPr lang="en-IE" sz="1600" dirty="0" smtClean="0"/>
              <a:t>.</a:t>
            </a:r>
          </a:p>
        </p:txBody>
      </p:sp>
      <p:sp>
        <p:nvSpPr>
          <p:cNvPr id="3" name="Slide Number Placeholder 2"/>
          <p:cNvSpPr>
            <a:spLocks noGrp="1"/>
          </p:cNvSpPr>
          <p:nvPr>
            <p:ph type="sldNum" sz="quarter" idx="12"/>
          </p:nvPr>
        </p:nvSpPr>
        <p:spPr/>
        <p:txBody>
          <a:bodyPr/>
          <a:lstStyle/>
          <a:p>
            <a:fld id="{106EF722-84BD-48DD-8665-099775325CA7}" type="slidenum">
              <a:rPr lang="en-GB" smtClean="0"/>
              <a:pPr/>
              <a:t>47</a:t>
            </a:fld>
            <a:endParaRPr lang="en-GB"/>
          </a:p>
        </p:txBody>
      </p:sp>
      <p:sp>
        <p:nvSpPr>
          <p:cNvPr id="4" name="Title 3"/>
          <p:cNvSpPr>
            <a:spLocks noGrp="1"/>
          </p:cNvSpPr>
          <p:nvPr>
            <p:ph type="title"/>
          </p:nvPr>
        </p:nvSpPr>
        <p:spPr/>
        <p:txBody>
          <a:bodyPr/>
          <a:lstStyle/>
          <a:p>
            <a:r>
              <a:rPr lang="en-IE" dirty="0" smtClean="0"/>
              <a:t>references</a:t>
            </a:r>
            <a:endParaRPr lang="en-IE" dirty="0"/>
          </a:p>
        </p:txBody>
      </p:sp>
      <p:sp>
        <p:nvSpPr>
          <p:cNvPr id="5" name="Footer Placeholder 4"/>
          <p:cNvSpPr>
            <a:spLocks noGrp="1"/>
          </p:cNvSpPr>
          <p:nvPr>
            <p:ph type="ftr" sz="quarter" idx="13"/>
          </p:nvPr>
        </p:nvSpPr>
        <p:spPr/>
        <p:txBody>
          <a:bodyPr/>
          <a:lstStyle/>
          <a:p>
            <a:r>
              <a:rPr lang="en-GB" smtClean="0"/>
              <a:t>Trinity College Dublin</a:t>
            </a:r>
            <a:endParaRPr lang="en-GB" dirty="0"/>
          </a:p>
        </p:txBody>
      </p:sp>
    </p:spTree>
    <p:extLst>
      <p:ext uri="{BB962C8B-B14F-4D97-AF65-F5344CB8AC3E}">
        <p14:creationId xmlns:p14="http://schemas.microsoft.com/office/powerpoint/2010/main" val="27898439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spDef>
      <a:spPr>
        <a:solidFill>
          <a:schemeClr val="accent1">
            <a:alpha val="46000"/>
          </a:schemeClr>
        </a:solidFill>
        <a:effectLst>
          <a:outerShdw blurRad="50800" dist="38100" dir="2700000" algn="tl" rotWithShape="0">
            <a:prstClr val="black">
              <a:alpha val="40000"/>
            </a:prstClr>
          </a:outerShdw>
        </a:effectLst>
      </a:spPr>
      <a:bodyPr>
        <a:spAutoFit/>
      </a:bodyPr>
      <a:lstStyle>
        <a:defPPr marL="45720" indent="0" algn="ctr">
          <a:buNone/>
          <a:defRPr dirty="0" smtClean="0">
            <a:latin typeface="+mj-lt"/>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4652</TotalTime>
  <Words>2092</Words>
  <Application>Microsoft Office PowerPoint</Application>
  <PresentationFormat>On-screen Show (4:3)</PresentationFormat>
  <Paragraphs>315</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Grid</vt:lpstr>
      <vt:lpstr>PowerPoint Presentation</vt:lpstr>
      <vt:lpstr>A discourse analytic framework for conversational Engagement in Online Discussion Tasks</vt:lpstr>
      <vt:lpstr>Pedagogical context: speakwise</vt:lpstr>
      <vt:lpstr>(Part 1, Eurocall 2014: joint topic development through “discussion acts”) </vt:lpstr>
      <vt:lpstr>Part 2: topic engagement in synchronous online discussions </vt:lpstr>
      <vt:lpstr>The pedagogical problem</vt:lpstr>
      <vt:lpstr>The pedagogical problem</vt:lpstr>
      <vt:lpstr>The objective</vt:lpstr>
      <vt:lpstr>“Engagement”?</vt:lpstr>
      <vt:lpstr>PowerPoint Presentation</vt:lpstr>
      <vt:lpstr>PowerPoint Presentation</vt:lpstr>
      <vt:lpstr>PowerPoint Presentation</vt:lpstr>
      <vt:lpstr>PowerPoint Presentation</vt:lpstr>
      <vt:lpstr>PowerPoint Presentation</vt:lpstr>
      <vt:lpstr>PowerPoint Presentation</vt:lpstr>
      <vt:lpstr>The framework</vt:lpstr>
      <vt:lpstr>The framework</vt:lpstr>
      <vt:lpstr>Topic engagement = critical thinking?</vt:lpstr>
      <vt:lpstr>Topic engagement = critical thinking?</vt:lpstr>
      <vt:lpstr>Topic engagement = critical thinking?</vt:lpstr>
      <vt:lpstr>So what shows engagement with a topic?</vt:lpstr>
      <vt:lpstr>PowerPoint Presentation</vt:lpstr>
      <vt:lpstr>Referential domain what you’re talking about</vt:lpstr>
      <vt:lpstr>Referential domain what you’re talking about</vt:lpstr>
      <vt:lpstr>Referential domain what you’re talking about</vt:lpstr>
      <vt:lpstr>Referential domain what you’re talking about</vt:lpstr>
      <vt:lpstr>Referential domain what you’re talking about</vt:lpstr>
      <vt:lpstr>Propositional mode how you’re talking about it</vt:lpstr>
      <vt:lpstr>Propositional mode how you’re talking about it</vt:lpstr>
      <vt:lpstr>Propositional mode how you’re talking about it</vt:lpstr>
      <vt:lpstr>Propositional mode how you’re talking about it</vt:lpstr>
      <vt:lpstr>specificity the relationship between what you’re saying and what’s been said</vt:lpstr>
      <vt:lpstr>specificity the relationship between what you’re saying and what’s been said</vt:lpstr>
      <vt:lpstr>specificity the relationship between what you’re saying and what’s been said</vt:lpstr>
      <vt:lpstr>specificity the relationship between what you’re saying and what’s been said</vt:lpstr>
      <vt:lpstr>specificity the relationship between what you’re saying and what’s been said</vt:lpstr>
      <vt:lpstr>specificity the relationship between what you’re saying and what’s been said</vt:lpstr>
      <vt:lpstr>PowerPoint Presentation</vt:lpstr>
      <vt:lpstr>Are these variables independent?</vt:lpstr>
      <vt:lpstr>how common are the values of each variable?</vt:lpstr>
      <vt:lpstr>How are the variable combinations distributed?</vt:lpstr>
      <vt:lpstr>Examples of top 5 types</vt:lpstr>
      <vt:lpstr>Examples of top 5 types</vt:lpstr>
      <vt:lpstr>PowerPoint Presentation</vt:lpstr>
      <vt:lpstr>Work in progress!</vt:lpstr>
      <vt:lpstr>THANK YOU</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Breffni O'Rourke</dc:creator>
  <cp:lastModifiedBy>Breffni O'Rourke</cp:lastModifiedBy>
  <cp:revision>167</cp:revision>
  <dcterms:created xsi:type="dcterms:W3CDTF">2014-08-20T08:34:35Z</dcterms:created>
  <dcterms:modified xsi:type="dcterms:W3CDTF">2015-08-27T23:07:10Z</dcterms:modified>
</cp:coreProperties>
</file>