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Lst>
  <p:sldSz cy="6858000" cx="12192000"/>
  <p:notesSz cx="6858000" cy="9144000"/>
  <p:embeddedFontLst>
    <p:embeddedFont>
      <p:font typeface="Tahoma"/>
      <p:regular r:id="rId46"/>
      <p:bold r:id="rId47"/>
    </p:embeddedFont>
    <p:embeddedFont>
      <p:font typeface="Gill Sans"/>
      <p:regular r:id="rId48"/>
      <p:bold r:id="rId49"/>
    </p:embeddedFont>
    <p:embeddedFont>
      <p:font typeface="Century Gothic"/>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font" Target="fonts/Tahoma-regular.fntdata"/><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GillSans-regular.fntdata"/><Relationship Id="rId47" Type="http://schemas.openxmlformats.org/officeDocument/2006/relationships/font" Target="fonts/Tahoma-bold.fntdata"/><Relationship Id="rId49" Type="http://schemas.openxmlformats.org/officeDocument/2006/relationships/font" Target="fonts/GillSans-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CenturyGothic-bold.fntdata"/><Relationship Id="rId50" Type="http://schemas.openxmlformats.org/officeDocument/2006/relationships/font" Target="fonts/CenturyGothic-regular.fntdata"/><Relationship Id="rId53" Type="http://schemas.openxmlformats.org/officeDocument/2006/relationships/font" Target="fonts/CenturyGothic-boldItalic.fntdata"/><Relationship Id="rId52" Type="http://schemas.openxmlformats.org/officeDocument/2006/relationships/font" Target="fonts/CenturyGothic-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latin typeface="Century Gothic"/>
                <a:ea typeface="Century Gothic"/>
                <a:cs typeface="Century Gothic"/>
                <a:sym typeface="Century Gothic"/>
              </a:defRPr>
            </a:lvl1pPr>
            <a:lvl2pPr indent="-228600" lvl="1" marL="914400" marR="0" rtl="0" algn="l">
              <a:spcBef>
                <a:spcPts val="0"/>
              </a:spcBef>
              <a:spcAft>
                <a:spcPts val="0"/>
              </a:spcAft>
              <a:buSzPts val="1400"/>
              <a:buNone/>
              <a:defRPr b="0" i="0" sz="1200" u="none" cap="none" strike="noStrike">
                <a:latin typeface="Century Gothic"/>
                <a:ea typeface="Century Gothic"/>
                <a:cs typeface="Century Gothic"/>
                <a:sym typeface="Century Gothic"/>
              </a:defRPr>
            </a:lvl2pPr>
            <a:lvl3pPr indent="-228600" lvl="2" marL="1371600" marR="0" rtl="0" algn="l">
              <a:spcBef>
                <a:spcPts val="0"/>
              </a:spcBef>
              <a:spcAft>
                <a:spcPts val="0"/>
              </a:spcAft>
              <a:buSzPts val="1400"/>
              <a:buNone/>
              <a:defRPr b="0" i="0" sz="1200" u="none" cap="none" strike="noStrike">
                <a:latin typeface="Century Gothic"/>
                <a:ea typeface="Century Gothic"/>
                <a:cs typeface="Century Gothic"/>
                <a:sym typeface="Century Gothic"/>
              </a:defRPr>
            </a:lvl3pPr>
            <a:lvl4pPr indent="-228600" lvl="3" marL="1828800" marR="0" rtl="0" algn="l">
              <a:spcBef>
                <a:spcPts val="0"/>
              </a:spcBef>
              <a:spcAft>
                <a:spcPts val="0"/>
              </a:spcAft>
              <a:buSzPts val="1400"/>
              <a:buNone/>
              <a:defRPr b="0" i="0" sz="1200" u="none" cap="none" strike="noStrike">
                <a:latin typeface="Century Gothic"/>
                <a:ea typeface="Century Gothic"/>
                <a:cs typeface="Century Gothic"/>
                <a:sym typeface="Century Gothic"/>
              </a:defRPr>
            </a:lvl4pPr>
            <a:lvl5pPr indent="-228600" lvl="4" marL="2286000" marR="0" rtl="0" algn="l">
              <a:spcBef>
                <a:spcPts val="0"/>
              </a:spcBef>
              <a:spcAft>
                <a:spcPts val="0"/>
              </a:spcAft>
              <a:buSzPts val="1400"/>
              <a:buNone/>
              <a:defRPr b="0" i="0" sz="1200" u="none" cap="none" strike="noStrike">
                <a:latin typeface="Century Gothic"/>
                <a:ea typeface="Century Gothic"/>
                <a:cs typeface="Century Gothic"/>
                <a:sym typeface="Century Gothic"/>
              </a:defRPr>
            </a:lvl5pPr>
            <a:lvl6pPr indent="-228600" lvl="5" marL="2743200" marR="0" rtl="0" algn="l">
              <a:spcBef>
                <a:spcPts val="0"/>
              </a:spcBef>
              <a:spcAft>
                <a:spcPts val="0"/>
              </a:spcAft>
              <a:buSzPts val="1400"/>
              <a:buNone/>
              <a:defRPr b="0" i="0" sz="1200" u="none" cap="none" strike="noStrike">
                <a:latin typeface="Century Gothic"/>
                <a:ea typeface="Century Gothic"/>
                <a:cs typeface="Century Gothic"/>
                <a:sym typeface="Century Gothic"/>
              </a:defRPr>
            </a:lvl6pPr>
            <a:lvl7pPr indent="-228600" lvl="6" marL="3200400" marR="0" rtl="0" algn="l">
              <a:spcBef>
                <a:spcPts val="0"/>
              </a:spcBef>
              <a:spcAft>
                <a:spcPts val="0"/>
              </a:spcAft>
              <a:buSzPts val="1400"/>
              <a:buNone/>
              <a:defRPr b="0" i="0" sz="1200" u="none" cap="none" strike="noStrike">
                <a:latin typeface="Century Gothic"/>
                <a:ea typeface="Century Gothic"/>
                <a:cs typeface="Century Gothic"/>
                <a:sym typeface="Century Gothic"/>
              </a:defRPr>
            </a:lvl7pPr>
            <a:lvl8pPr indent="-228600" lvl="7" marL="3657600" marR="0" rtl="0" algn="l">
              <a:spcBef>
                <a:spcPts val="0"/>
              </a:spcBef>
              <a:spcAft>
                <a:spcPts val="0"/>
              </a:spcAft>
              <a:buSzPts val="1400"/>
              <a:buNone/>
              <a:defRPr b="0" i="0" sz="1200" u="none" cap="none" strike="noStrike">
                <a:latin typeface="Century Gothic"/>
                <a:ea typeface="Century Gothic"/>
                <a:cs typeface="Century Gothic"/>
                <a:sym typeface="Century Gothic"/>
              </a:defRPr>
            </a:lvl8pPr>
            <a:lvl9pPr indent="-228600" lvl="8" marL="4114800" marR="0" rtl="0" algn="l">
              <a:spcBef>
                <a:spcPts val="0"/>
              </a:spcBef>
              <a:spcAft>
                <a:spcPts val="0"/>
              </a:spcAft>
              <a:buSzPts val="1400"/>
              <a:buNone/>
              <a:defRPr b="0" i="0" sz="1200" u="none" cap="none" strike="noStrike">
                <a:latin typeface="Century Gothic"/>
                <a:ea typeface="Century Gothic"/>
                <a:cs typeface="Century Gothic"/>
                <a:sym typeface="Century Gothic"/>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2" name="Shape 332"/>
        <p:cNvGrpSpPr/>
        <p:nvPr/>
      </p:nvGrpSpPr>
      <p:grpSpPr>
        <a:xfrm>
          <a:off x="0" y="0"/>
          <a:ext cx="0" cy="0"/>
          <a:chOff x="0" y="0"/>
          <a:chExt cx="0" cy="0"/>
        </a:xfrm>
      </p:grpSpPr>
      <p:sp>
        <p:nvSpPr>
          <p:cNvPr id="333" name="Google Shape;333;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8" name="Shape 338"/>
        <p:cNvGrpSpPr/>
        <p:nvPr/>
      </p:nvGrpSpPr>
      <p:grpSpPr>
        <a:xfrm>
          <a:off x="0" y="0"/>
          <a:ext cx="0" cy="0"/>
          <a:chOff x="0" y="0"/>
          <a:chExt cx="0" cy="0"/>
        </a:xfrm>
      </p:grpSpPr>
      <p:sp>
        <p:nvSpPr>
          <p:cNvPr id="339" name="Google Shape;339;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0" name="Shape 350"/>
        <p:cNvGrpSpPr/>
        <p:nvPr/>
      </p:nvGrpSpPr>
      <p:grpSpPr>
        <a:xfrm>
          <a:off x="0" y="0"/>
          <a:ext cx="0" cy="0"/>
          <a:chOff x="0" y="0"/>
          <a:chExt cx="0" cy="0"/>
        </a:xfrm>
      </p:grpSpPr>
      <p:sp>
        <p:nvSpPr>
          <p:cNvPr id="351" name="Google Shape;351;p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6" name="Shape 356"/>
        <p:cNvGrpSpPr/>
        <p:nvPr/>
      </p:nvGrpSpPr>
      <p:grpSpPr>
        <a:xfrm>
          <a:off x="0" y="0"/>
          <a:ext cx="0" cy="0"/>
          <a:chOff x="0" y="0"/>
          <a:chExt cx="0" cy="0"/>
        </a:xfrm>
      </p:grpSpPr>
      <p:sp>
        <p:nvSpPr>
          <p:cNvPr id="357" name="Google Shape;357;p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2" name="Shape 362"/>
        <p:cNvGrpSpPr/>
        <p:nvPr/>
      </p:nvGrpSpPr>
      <p:grpSpPr>
        <a:xfrm>
          <a:off x="0" y="0"/>
          <a:ext cx="0" cy="0"/>
          <a:chOff x="0" y="0"/>
          <a:chExt cx="0" cy="0"/>
        </a:xfrm>
      </p:grpSpPr>
      <p:sp>
        <p:nvSpPr>
          <p:cNvPr id="363" name="Google Shape;363;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8" name="Shape 368"/>
        <p:cNvGrpSpPr/>
        <p:nvPr/>
      </p:nvGrpSpPr>
      <p:grpSpPr>
        <a:xfrm>
          <a:off x="0" y="0"/>
          <a:ext cx="0" cy="0"/>
          <a:chOff x="0" y="0"/>
          <a:chExt cx="0" cy="0"/>
        </a:xfrm>
      </p:grpSpPr>
      <p:sp>
        <p:nvSpPr>
          <p:cNvPr id="369" name="Google Shape;369;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4" name="Shape 374"/>
        <p:cNvGrpSpPr/>
        <p:nvPr/>
      </p:nvGrpSpPr>
      <p:grpSpPr>
        <a:xfrm>
          <a:off x="0" y="0"/>
          <a:ext cx="0" cy="0"/>
          <a:chOff x="0" y="0"/>
          <a:chExt cx="0" cy="0"/>
        </a:xfrm>
      </p:grpSpPr>
      <p:sp>
        <p:nvSpPr>
          <p:cNvPr id="375" name="Google Shape;375;p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0" name="Shape 380"/>
        <p:cNvGrpSpPr/>
        <p:nvPr/>
      </p:nvGrpSpPr>
      <p:grpSpPr>
        <a:xfrm>
          <a:off x="0" y="0"/>
          <a:ext cx="0" cy="0"/>
          <a:chOff x="0" y="0"/>
          <a:chExt cx="0" cy="0"/>
        </a:xfrm>
      </p:grpSpPr>
      <p:sp>
        <p:nvSpPr>
          <p:cNvPr id="381" name="Google Shape;381;p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6" name="Shape 386"/>
        <p:cNvGrpSpPr/>
        <p:nvPr/>
      </p:nvGrpSpPr>
      <p:grpSpPr>
        <a:xfrm>
          <a:off x="0" y="0"/>
          <a:ext cx="0" cy="0"/>
          <a:chOff x="0" y="0"/>
          <a:chExt cx="0" cy="0"/>
        </a:xfrm>
      </p:grpSpPr>
      <p:sp>
        <p:nvSpPr>
          <p:cNvPr id="387" name="Google Shape;387;p1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2" name="Shape 392"/>
        <p:cNvGrpSpPr/>
        <p:nvPr/>
      </p:nvGrpSpPr>
      <p:grpSpPr>
        <a:xfrm>
          <a:off x="0" y="0"/>
          <a:ext cx="0" cy="0"/>
          <a:chOff x="0" y="0"/>
          <a:chExt cx="0" cy="0"/>
        </a:xfrm>
      </p:grpSpPr>
      <p:sp>
        <p:nvSpPr>
          <p:cNvPr id="393" name="Google Shape;393;p2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9" name="Shape 399"/>
        <p:cNvGrpSpPr/>
        <p:nvPr/>
      </p:nvGrpSpPr>
      <p:grpSpPr>
        <a:xfrm>
          <a:off x="0" y="0"/>
          <a:ext cx="0" cy="0"/>
          <a:chOff x="0" y="0"/>
          <a:chExt cx="0" cy="0"/>
        </a:xfrm>
      </p:grpSpPr>
      <p:sp>
        <p:nvSpPr>
          <p:cNvPr id="400" name="Google Shape;400;p2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6" name="Shape 406"/>
        <p:cNvGrpSpPr/>
        <p:nvPr/>
      </p:nvGrpSpPr>
      <p:grpSpPr>
        <a:xfrm>
          <a:off x="0" y="0"/>
          <a:ext cx="0" cy="0"/>
          <a:chOff x="0" y="0"/>
          <a:chExt cx="0" cy="0"/>
        </a:xfrm>
      </p:grpSpPr>
      <p:sp>
        <p:nvSpPr>
          <p:cNvPr id="407" name="Google Shape;407;p2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2" name="Shape 412"/>
        <p:cNvGrpSpPr/>
        <p:nvPr/>
      </p:nvGrpSpPr>
      <p:grpSpPr>
        <a:xfrm>
          <a:off x="0" y="0"/>
          <a:ext cx="0" cy="0"/>
          <a:chOff x="0" y="0"/>
          <a:chExt cx="0" cy="0"/>
        </a:xfrm>
      </p:grpSpPr>
      <p:sp>
        <p:nvSpPr>
          <p:cNvPr id="413" name="Google Shape;413;p2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 name="Shape 418"/>
        <p:cNvGrpSpPr/>
        <p:nvPr/>
      </p:nvGrpSpPr>
      <p:grpSpPr>
        <a:xfrm>
          <a:off x="0" y="0"/>
          <a:ext cx="0" cy="0"/>
          <a:chOff x="0" y="0"/>
          <a:chExt cx="0" cy="0"/>
        </a:xfrm>
      </p:grpSpPr>
      <p:sp>
        <p:nvSpPr>
          <p:cNvPr id="419" name="Google Shape;419;p2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4" name="Shape 424"/>
        <p:cNvGrpSpPr/>
        <p:nvPr/>
      </p:nvGrpSpPr>
      <p:grpSpPr>
        <a:xfrm>
          <a:off x="0" y="0"/>
          <a:ext cx="0" cy="0"/>
          <a:chOff x="0" y="0"/>
          <a:chExt cx="0" cy="0"/>
        </a:xfrm>
      </p:grpSpPr>
      <p:sp>
        <p:nvSpPr>
          <p:cNvPr id="425" name="Google Shape;425;p2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6" name="Google Shape;42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0" name="Shape 430"/>
        <p:cNvGrpSpPr/>
        <p:nvPr/>
      </p:nvGrpSpPr>
      <p:grpSpPr>
        <a:xfrm>
          <a:off x="0" y="0"/>
          <a:ext cx="0" cy="0"/>
          <a:chOff x="0" y="0"/>
          <a:chExt cx="0" cy="0"/>
        </a:xfrm>
      </p:grpSpPr>
      <p:sp>
        <p:nvSpPr>
          <p:cNvPr id="431" name="Google Shape;431;p2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8" name="Shape 438"/>
        <p:cNvGrpSpPr/>
        <p:nvPr/>
      </p:nvGrpSpPr>
      <p:grpSpPr>
        <a:xfrm>
          <a:off x="0" y="0"/>
          <a:ext cx="0" cy="0"/>
          <a:chOff x="0" y="0"/>
          <a:chExt cx="0" cy="0"/>
        </a:xfrm>
      </p:grpSpPr>
      <p:sp>
        <p:nvSpPr>
          <p:cNvPr id="439" name="Google Shape;439;p2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Google Shape;445;p2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0" name="Shape 450"/>
        <p:cNvGrpSpPr/>
        <p:nvPr/>
      </p:nvGrpSpPr>
      <p:grpSpPr>
        <a:xfrm>
          <a:off x="0" y="0"/>
          <a:ext cx="0" cy="0"/>
          <a:chOff x="0" y="0"/>
          <a:chExt cx="0" cy="0"/>
        </a:xfrm>
      </p:grpSpPr>
      <p:sp>
        <p:nvSpPr>
          <p:cNvPr id="451" name="Google Shape;451;p2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6" name="Shape 456"/>
        <p:cNvGrpSpPr/>
        <p:nvPr/>
      </p:nvGrpSpPr>
      <p:grpSpPr>
        <a:xfrm>
          <a:off x="0" y="0"/>
          <a:ext cx="0" cy="0"/>
          <a:chOff x="0" y="0"/>
          <a:chExt cx="0" cy="0"/>
        </a:xfrm>
      </p:grpSpPr>
      <p:sp>
        <p:nvSpPr>
          <p:cNvPr id="457" name="Google Shape;457;p3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1" name="Shape 461"/>
        <p:cNvGrpSpPr/>
        <p:nvPr/>
      </p:nvGrpSpPr>
      <p:grpSpPr>
        <a:xfrm>
          <a:off x="0" y="0"/>
          <a:ext cx="0" cy="0"/>
          <a:chOff x="0" y="0"/>
          <a:chExt cx="0" cy="0"/>
        </a:xfrm>
      </p:grpSpPr>
      <p:sp>
        <p:nvSpPr>
          <p:cNvPr id="462" name="Google Shape;462;p3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7" name="Shape 467"/>
        <p:cNvGrpSpPr/>
        <p:nvPr/>
      </p:nvGrpSpPr>
      <p:grpSpPr>
        <a:xfrm>
          <a:off x="0" y="0"/>
          <a:ext cx="0" cy="0"/>
          <a:chOff x="0" y="0"/>
          <a:chExt cx="0" cy="0"/>
        </a:xfrm>
      </p:grpSpPr>
      <p:sp>
        <p:nvSpPr>
          <p:cNvPr id="468" name="Google Shape;468;p3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9" name="Google Shape;46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3" name="Shape 473"/>
        <p:cNvGrpSpPr/>
        <p:nvPr/>
      </p:nvGrpSpPr>
      <p:grpSpPr>
        <a:xfrm>
          <a:off x="0" y="0"/>
          <a:ext cx="0" cy="0"/>
          <a:chOff x="0" y="0"/>
          <a:chExt cx="0" cy="0"/>
        </a:xfrm>
      </p:grpSpPr>
      <p:sp>
        <p:nvSpPr>
          <p:cNvPr id="474" name="Google Shape;474;p3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9" name="Shape 479"/>
        <p:cNvGrpSpPr/>
        <p:nvPr/>
      </p:nvGrpSpPr>
      <p:grpSpPr>
        <a:xfrm>
          <a:off x="0" y="0"/>
          <a:ext cx="0" cy="0"/>
          <a:chOff x="0" y="0"/>
          <a:chExt cx="0" cy="0"/>
        </a:xfrm>
      </p:grpSpPr>
      <p:sp>
        <p:nvSpPr>
          <p:cNvPr id="480" name="Google Shape;480;p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Google Shape;486;p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1" name="Shape 491"/>
        <p:cNvGrpSpPr/>
        <p:nvPr/>
      </p:nvGrpSpPr>
      <p:grpSpPr>
        <a:xfrm>
          <a:off x="0" y="0"/>
          <a:ext cx="0" cy="0"/>
          <a:chOff x="0" y="0"/>
          <a:chExt cx="0" cy="0"/>
        </a:xfrm>
      </p:grpSpPr>
      <p:sp>
        <p:nvSpPr>
          <p:cNvPr id="492" name="Google Shape;492;p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7" name="Shape 497"/>
        <p:cNvGrpSpPr/>
        <p:nvPr/>
      </p:nvGrpSpPr>
      <p:grpSpPr>
        <a:xfrm>
          <a:off x="0" y="0"/>
          <a:ext cx="0" cy="0"/>
          <a:chOff x="0" y="0"/>
          <a:chExt cx="0" cy="0"/>
        </a:xfrm>
      </p:grpSpPr>
      <p:sp>
        <p:nvSpPr>
          <p:cNvPr id="498" name="Google Shape;498;p1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3" name="Shape 503"/>
        <p:cNvGrpSpPr/>
        <p:nvPr/>
      </p:nvGrpSpPr>
      <p:grpSpPr>
        <a:xfrm>
          <a:off x="0" y="0"/>
          <a:ext cx="0" cy="0"/>
          <a:chOff x="0" y="0"/>
          <a:chExt cx="0" cy="0"/>
        </a:xfrm>
      </p:grpSpPr>
      <p:sp>
        <p:nvSpPr>
          <p:cNvPr id="504" name="Google Shape;504;p1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9" name="Shape 509"/>
        <p:cNvGrpSpPr/>
        <p:nvPr/>
      </p:nvGrpSpPr>
      <p:grpSpPr>
        <a:xfrm>
          <a:off x="0" y="0"/>
          <a:ext cx="0" cy="0"/>
          <a:chOff x="0" y="0"/>
          <a:chExt cx="0" cy="0"/>
        </a:xfrm>
      </p:grpSpPr>
      <p:sp>
        <p:nvSpPr>
          <p:cNvPr id="510" name="Google Shape;510;p1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5" name="Shape 515"/>
        <p:cNvGrpSpPr/>
        <p:nvPr/>
      </p:nvGrpSpPr>
      <p:grpSpPr>
        <a:xfrm>
          <a:off x="0" y="0"/>
          <a:ext cx="0" cy="0"/>
          <a:chOff x="0" y="0"/>
          <a:chExt cx="0" cy="0"/>
        </a:xfrm>
      </p:grpSpPr>
      <p:sp>
        <p:nvSpPr>
          <p:cNvPr id="516" name="Google Shape;516;p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1" name="Shape 521"/>
        <p:cNvGrpSpPr/>
        <p:nvPr/>
      </p:nvGrpSpPr>
      <p:grpSpPr>
        <a:xfrm>
          <a:off x="0" y="0"/>
          <a:ext cx="0" cy="0"/>
          <a:chOff x="0" y="0"/>
          <a:chExt cx="0" cy="0"/>
        </a:xfrm>
      </p:grpSpPr>
      <p:sp>
        <p:nvSpPr>
          <p:cNvPr id="522" name="Google Shape;522;p1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7" name="Shape 527"/>
        <p:cNvGrpSpPr/>
        <p:nvPr/>
      </p:nvGrpSpPr>
      <p:grpSpPr>
        <a:xfrm>
          <a:off x="0" y="0"/>
          <a:ext cx="0" cy="0"/>
          <a:chOff x="0" y="0"/>
          <a:chExt cx="0" cy="0"/>
        </a:xfrm>
      </p:grpSpPr>
      <p:sp>
        <p:nvSpPr>
          <p:cNvPr id="528" name="Google Shape;528;p1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3" name="Shape 533"/>
        <p:cNvGrpSpPr/>
        <p:nvPr/>
      </p:nvGrpSpPr>
      <p:grpSpPr>
        <a:xfrm>
          <a:off x="0" y="0"/>
          <a:ext cx="0" cy="0"/>
          <a:chOff x="0" y="0"/>
          <a:chExt cx="0" cy="0"/>
        </a:xfrm>
      </p:grpSpPr>
      <p:sp>
        <p:nvSpPr>
          <p:cNvPr id="534" name="Google Shape;534;p3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9" name="Shape 539"/>
        <p:cNvGrpSpPr/>
        <p:nvPr/>
      </p:nvGrpSpPr>
      <p:grpSpPr>
        <a:xfrm>
          <a:off x="0" y="0"/>
          <a:ext cx="0" cy="0"/>
          <a:chOff x="0" y="0"/>
          <a:chExt cx="0" cy="0"/>
        </a:xfrm>
      </p:grpSpPr>
      <p:sp>
        <p:nvSpPr>
          <p:cNvPr id="540" name="Google Shape;540;p3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5" name="Shape 545"/>
        <p:cNvGrpSpPr/>
        <p:nvPr/>
      </p:nvGrpSpPr>
      <p:grpSpPr>
        <a:xfrm>
          <a:off x="0" y="0"/>
          <a:ext cx="0" cy="0"/>
          <a:chOff x="0" y="0"/>
          <a:chExt cx="0" cy="0"/>
        </a:xfrm>
      </p:grpSpPr>
      <p:sp>
        <p:nvSpPr>
          <p:cNvPr id="546" name="Google Shape;546;p3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1" name="Shape 551"/>
        <p:cNvGrpSpPr/>
        <p:nvPr/>
      </p:nvGrpSpPr>
      <p:grpSpPr>
        <a:xfrm>
          <a:off x="0" y="0"/>
          <a:ext cx="0" cy="0"/>
          <a:chOff x="0" y="0"/>
          <a:chExt cx="0" cy="0"/>
        </a:xfrm>
      </p:grpSpPr>
      <p:sp>
        <p:nvSpPr>
          <p:cNvPr id="552" name="Google Shape;552;p3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7" name="Shape 557"/>
        <p:cNvGrpSpPr/>
        <p:nvPr/>
      </p:nvGrpSpPr>
      <p:grpSpPr>
        <a:xfrm>
          <a:off x="0" y="0"/>
          <a:ext cx="0" cy="0"/>
          <a:chOff x="0" y="0"/>
          <a:chExt cx="0" cy="0"/>
        </a:xfrm>
      </p:grpSpPr>
      <p:sp>
        <p:nvSpPr>
          <p:cNvPr id="558" name="Google Shape;558;p3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3" name="Shape 563"/>
        <p:cNvGrpSpPr/>
        <p:nvPr/>
      </p:nvGrpSpPr>
      <p:grpSpPr>
        <a:xfrm>
          <a:off x="0" y="0"/>
          <a:ext cx="0" cy="0"/>
          <a:chOff x="0" y="0"/>
          <a:chExt cx="0" cy="0"/>
        </a:xfrm>
      </p:grpSpPr>
      <p:sp>
        <p:nvSpPr>
          <p:cNvPr id="564" name="Google Shape;564;p3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9" name="Shape 569"/>
        <p:cNvGrpSpPr/>
        <p:nvPr/>
      </p:nvGrpSpPr>
      <p:grpSpPr>
        <a:xfrm>
          <a:off x="0" y="0"/>
          <a:ext cx="0" cy="0"/>
          <a:chOff x="0" y="0"/>
          <a:chExt cx="0" cy="0"/>
        </a:xfrm>
      </p:grpSpPr>
      <p:sp>
        <p:nvSpPr>
          <p:cNvPr id="570" name="Google Shape;570;p4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1" name="Google Shape;571;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5" name="Shape 575"/>
        <p:cNvGrpSpPr/>
        <p:nvPr/>
      </p:nvGrpSpPr>
      <p:grpSpPr>
        <a:xfrm>
          <a:off x="0" y="0"/>
          <a:ext cx="0" cy="0"/>
          <a:chOff x="0" y="0"/>
          <a:chExt cx="0" cy="0"/>
        </a:xfrm>
      </p:grpSpPr>
      <p:sp>
        <p:nvSpPr>
          <p:cNvPr id="576" name="Google Shape;576;p4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7" name="Google Shape;577;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spTree>
      <p:nvGrpSpPr>
        <p:cNvPr id="37" name="Shape 37"/>
        <p:cNvGrpSpPr/>
        <p:nvPr/>
      </p:nvGrpSpPr>
      <p:grpSpPr>
        <a:xfrm>
          <a:off x="0" y="0"/>
          <a:ext cx="0" cy="0"/>
          <a:chOff x="0" y="0"/>
          <a:chExt cx="0" cy="0"/>
        </a:xfrm>
      </p:grpSpPr>
      <p:grpSp>
        <p:nvGrpSpPr>
          <p:cNvPr id="38" name="Google Shape;38;p2"/>
          <p:cNvGrpSpPr/>
          <p:nvPr/>
        </p:nvGrpSpPr>
        <p:grpSpPr>
          <a:xfrm>
            <a:off x="-1" y="228600"/>
            <a:ext cx="2851520" cy="6638630"/>
            <a:chOff x="-1" y="0"/>
            <a:chExt cx="2851518" cy="6638629"/>
          </a:xfrm>
        </p:grpSpPr>
        <p:sp>
          <p:nvSpPr>
            <p:cNvPr id="39" name="Google Shape;39;p2"/>
            <p:cNvSpPr/>
            <p:nvPr/>
          </p:nvSpPr>
          <p:spPr>
            <a:xfrm>
              <a:off x="-1" y="2346443"/>
              <a:ext cx="100643" cy="626217"/>
            </a:xfrm>
            <a:custGeom>
              <a:rect b="b" l="l" r="r" t="t"/>
              <a:pathLst>
                <a:path extrusionOk="0" h="21600" w="2160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0" name="Google Shape;40;p2"/>
            <p:cNvSpPr/>
            <p:nvPr/>
          </p:nvSpPr>
          <p:spPr>
            <a:xfrm>
              <a:off x="128598" y="2927929"/>
              <a:ext cx="646718" cy="2322216"/>
            </a:xfrm>
            <a:custGeom>
              <a:rect b="b" l="l" r="r" t="t"/>
              <a:pathLst>
                <a:path extrusionOk="0" h="21600" w="2160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1" name="Google Shape;41;p2"/>
            <p:cNvSpPr/>
            <p:nvPr/>
          </p:nvSpPr>
          <p:spPr>
            <a:xfrm>
              <a:off x="806998" y="5218460"/>
              <a:ext cx="609443" cy="1420167"/>
            </a:xfrm>
            <a:custGeom>
              <a:rect b="b" l="l" r="r" t="t"/>
              <a:pathLst>
                <a:path extrusionOk="0" h="21600" w="2160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2" name="Google Shape;42;p2"/>
            <p:cNvSpPr/>
            <p:nvPr/>
          </p:nvSpPr>
          <p:spPr>
            <a:xfrm>
              <a:off x="959824" y="6275199"/>
              <a:ext cx="171465" cy="363430"/>
            </a:xfrm>
            <a:custGeom>
              <a:rect b="b" l="l" r="r" t="t"/>
              <a:pathLst>
                <a:path extrusionOk="0" h="21600" w="2160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3" name="Google Shape;43;p2"/>
            <p:cNvSpPr/>
            <p:nvPr/>
          </p:nvSpPr>
          <p:spPr>
            <a:xfrm>
              <a:off x="100641" y="2972659"/>
              <a:ext cx="821909" cy="3328633"/>
            </a:xfrm>
            <a:custGeom>
              <a:rect b="b" l="l" r="r" t="t"/>
              <a:pathLst>
                <a:path extrusionOk="0" h="21600" w="2160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4" name="Google Shape;44;p2"/>
            <p:cNvSpPr/>
            <p:nvPr/>
          </p:nvSpPr>
          <p:spPr>
            <a:xfrm>
              <a:off x="26126" y="0"/>
              <a:ext cx="102473" cy="2927930"/>
            </a:xfrm>
            <a:custGeom>
              <a:rect b="b" l="l" r="r" t="t"/>
              <a:pathLst>
                <a:path extrusionOk="0" h="21600" w="20835">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5" name="Google Shape;45;p2"/>
            <p:cNvSpPr/>
            <p:nvPr/>
          </p:nvSpPr>
          <p:spPr>
            <a:xfrm>
              <a:off x="78276" y="2715463"/>
              <a:ext cx="78278" cy="493892"/>
            </a:xfrm>
            <a:custGeom>
              <a:rect b="b" l="l" r="r" t="t"/>
              <a:pathLst>
                <a:path extrusionOk="0" h="21600" w="2160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6" name="Google Shape;46;p2"/>
            <p:cNvSpPr/>
            <p:nvPr/>
          </p:nvSpPr>
          <p:spPr>
            <a:xfrm>
              <a:off x="769723" y="5250144"/>
              <a:ext cx="190102" cy="1025055"/>
            </a:xfrm>
            <a:custGeom>
              <a:rect b="b" l="l" r="r" t="t"/>
              <a:pathLst>
                <a:path extrusionOk="0" h="21600" w="2160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7" name="Google Shape;47;p2"/>
            <p:cNvSpPr/>
            <p:nvPr/>
          </p:nvSpPr>
          <p:spPr>
            <a:xfrm>
              <a:off x="775314" y="1170426"/>
              <a:ext cx="2076203" cy="4048035"/>
            </a:xfrm>
            <a:custGeom>
              <a:rect b="b" l="l" r="r" t="t"/>
              <a:pathLst>
                <a:path extrusionOk="0" h="21600" w="2160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8" name="Google Shape;48;p2"/>
            <p:cNvSpPr/>
            <p:nvPr/>
          </p:nvSpPr>
          <p:spPr>
            <a:xfrm>
              <a:off x="922549" y="6301291"/>
              <a:ext cx="162147" cy="337338"/>
            </a:xfrm>
            <a:custGeom>
              <a:rect b="b" l="l" r="r" t="t"/>
              <a:pathLst>
                <a:path extrusionOk="0" h="21600" w="2160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9" name="Google Shape;49;p2"/>
            <p:cNvSpPr/>
            <p:nvPr/>
          </p:nvSpPr>
          <p:spPr>
            <a:xfrm>
              <a:off x="769723" y="5130865"/>
              <a:ext cx="37276" cy="221786"/>
            </a:xfrm>
            <a:custGeom>
              <a:rect b="b" l="l" r="r" t="t"/>
              <a:pathLst>
                <a:path extrusionOk="0" h="21600" w="2160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50" name="Google Shape;50;p2"/>
            <p:cNvSpPr/>
            <p:nvPr/>
          </p:nvSpPr>
          <p:spPr>
            <a:xfrm>
              <a:off x="849863" y="6016138"/>
              <a:ext cx="238559" cy="622489"/>
            </a:xfrm>
            <a:custGeom>
              <a:rect b="b" l="l" r="r" t="t"/>
              <a:pathLst>
                <a:path extrusionOk="0" h="21600" w="2160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grpSp>
        <p:nvGrpSpPr>
          <p:cNvPr id="51" name="Google Shape;51;p2"/>
          <p:cNvGrpSpPr/>
          <p:nvPr/>
        </p:nvGrpSpPr>
        <p:grpSpPr>
          <a:xfrm>
            <a:off x="27221" y="-788"/>
            <a:ext cx="2356675" cy="6854043"/>
            <a:chOff x="0" y="-1"/>
            <a:chExt cx="2356674" cy="6854041"/>
          </a:xfrm>
        </p:grpSpPr>
        <p:sp>
          <p:nvSpPr>
            <p:cNvPr id="52" name="Google Shape;52;p2"/>
            <p:cNvSpPr/>
            <p:nvPr/>
          </p:nvSpPr>
          <p:spPr>
            <a:xfrm>
              <a:off x="0" y="-1"/>
              <a:ext cx="494327" cy="4401046"/>
            </a:xfrm>
            <a:custGeom>
              <a:rect b="b" l="l" r="r" t="t"/>
              <a:pathLst>
                <a:path extrusionOk="0" h="21600" w="2160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53" name="Google Shape;53;p2"/>
            <p:cNvSpPr/>
            <p:nvPr/>
          </p:nvSpPr>
          <p:spPr>
            <a:xfrm>
              <a:off x="523067" y="4317258"/>
              <a:ext cx="423436" cy="1580699"/>
            </a:xfrm>
            <a:custGeom>
              <a:rect b="b" l="l" r="r" t="t"/>
              <a:pathLst>
                <a:path extrusionOk="0" h="21600" w="2160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54" name="Google Shape;54;p2"/>
            <p:cNvSpPr/>
            <p:nvPr/>
          </p:nvSpPr>
          <p:spPr>
            <a:xfrm>
              <a:off x="979074" y="5863468"/>
              <a:ext cx="431100" cy="990571"/>
            </a:xfrm>
            <a:custGeom>
              <a:rect b="b" l="l" r="r" t="t"/>
              <a:pathLst>
                <a:path extrusionOk="0" h="21600" w="2160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55" name="Google Shape;55;p2"/>
            <p:cNvSpPr/>
            <p:nvPr/>
          </p:nvSpPr>
          <p:spPr>
            <a:xfrm>
              <a:off x="494326" y="4365158"/>
              <a:ext cx="551808" cy="2235970"/>
            </a:xfrm>
            <a:custGeom>
              <a:rect b="b" l="l" r="r" t="t"/>
              <a:pathLst>
                <a:path extrusionOk="0" h="21600" w="2160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56" name="Google Shape;56;p2"/>
            <p:cNvSpPr/>
            <p:nvPr/>
          </p:nvSpPr>
          <p:spPr>
            <a:xfrm>
              <a:off x="444311" y="1289983"/>
              <a:ext cx="170725" cy="3027276"/>
            </a:xfrm>
            <a:custGeom>
              <a:rect b="b" l="l" r="r" t="t"/>
              <a:pathLst>
                <a:path extrusionOk="0" h="21600" w="2115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57" name="Google Shape;57;p2"/>
            <p:cNvSpPr/>
            <p:nvPr/>
          </p:nvSpPr>
          <p:spPr>
            <a:xfrm>
              <a:off x="1084453" y="6572387"/>
              <a:ext cx="134120" cy="281653"/>
            </a:xfrm>
            <a:custGeom>
              <a:rect b="b" l="l" r="r" t="t"/>
              <a:pathLst>
                <a:path extrusionOk="0" h="21600" w="2160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58" name="Google Shape;58;p2"/>
            <p:cNvSpPr/>
            <p:nvPr/>
          </p:nvSpPr>
          <p:spPr>
            <a:xfrm>
              <a:off x="475166" y="4108415"/>
              <a:ext cx="82390" cy="511573"/>
            </a:xfrm>
            <a:custGeom>
              <a:rect b="b" l="l" r="r" t="t"/>
              <a:pathLst>
                <a:path extrusionOk="0" h="21600" w="2160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59" name="Google Shape;59;p2"/>
            <p:cNvSpPr/>
            <p:nvPr/>
          </p:nvSpPr>
          <p:spPr>
            <a:xfrm>
              <a:off x="946501" y="3146585"/>
              <a:ext cx="1410173" cy="2716884"/>
            </a:xfrm>
            <a:custGeom>
              <a:rect b="b" l="l" r="r" t="t"/>
              <a:pathLst>
                <a:path extrusionOk="0" h="21600" w="2160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60" name="Google Shape;60;p2"/>
            <p:cNvSpPr/>
            <p:nvPr/>
          </p:nvSpPr>
          <p:spPr>
            <a:xfrm>
              <a:off x="1046133" y="6601126"/>
              <a:ext cx="120709" cy="252913"/>
            </a:xfrm>
            <a:custGeom>
              <a:rect b="b" l="l" r="r" t="t"/>
              <a:pathLst>
                <a:path extrusionOk="0" h="21600" w="2160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61" name="Google Shape;61;p2"/>
            <p:cNvSpPr/>
            <p:nvPr/>
          </p:nvSpPr>
          <p:spPr>
            <a:xfrm>
              <a:off x="946501" y="5897956"/>
              <a:ext cx="137953" cy="674432"/>
            </a:xfrm>
            <a:custGeom>
              <a:rect b="b" l="l" r="r" t="t"/>
              <a:pathLst>
                <a:path extrusionOk="0" h="21600" w="2160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62" name="Google Shape;62;p2"/>
            <p:cNvSpPr/>
            <p:nvPr/>
          </p:nvSpPr>
          <p:spPr>
            <a:xfrm>
              <a:off x="946501" y="5773415"/>
              <a:ext cx="38321" cy="228005"/>
            </a:xfrm>
            <a:custGeom>
              <a:rect b="b" l="l" r="r" t="t"/>
              <a:pathLst>
                <a:path extrusionOk="0" h="21600" w="2160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63" name="Google Shape;63;p2"/>
            <p:cNvSpPr/>
            <p:nvPr/>
          </p:nvSpPr>
          <p:spPr>
            <a:xfrm>
              <a:off x="979074" y="6323307"/>
              <a:ext cx="210760" cy="530733"/>
            </a:xfrm>
            <a:custGeom>
              <a:rect b="b" l="l" r="r" t="t"/>
              <a:pathLst>
                <a:path extrusionOk="0" h="21600" w="2160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sp>
        <p:nvSpPr>
          <p:cNvPr id="64" name="Google Shape;64;p2"/>
          <p:cNvSpPr/>
          <p:nvPr/>
        </p:nvSpPr>
        <p:spPr>
          <a:xfrm>
            <a:off x="-1" y="0"/>
            <a:ext cx="182882" cy="6858000"/>
          </a:xfrm>
          <a:prstGeom prst="rect">
            <a:avLst/>
          </a:pr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65" name="Google Shape;65;p2"/>
          <p:cNvSpPr txBox="1"/>
          <p:nvPr>
            <p:ph type="title"/>
          </p:nvPr>
        </p:nvSpPr>
        <p:spPr>
          <a:xfrm>
            <a:off x="2589213" y="2514600"/>
            <a:ext cx="8915400" cy="2262782"/>
          </a:xfrm>
          <a:prstGeom prst="rect">
            <a:avLst/>
          </a:prstGeom>
          <a:noFill/>
          <a:ln>
            <a:noFill/>
          </a:ln>
        </p:spPr>
        <p:txBody>
          <a:bodyPr anchorCtr="0" anchor="b" bIns="45700" lIns="45700" spcFirstLastPara="1" rIns="45700" wrap="square" tIns="45700"/>
          <a:lstStyle>
            <a:lvl1pPr lvl="0" algn="l">
              <a:lnSpc>
                <a:spcPct val="100000"/>
              </a:lnSpc>
              <a:spcBef>
                <a:spcPts val="0"/>
              </a:spcBef>
              <a:spcAft>
                <a:spcPts val="0"/>
              </a:spcAft>
              <a:buClr>
                <a:srgbClr val="262626"/>
              </a:buClr>
              <a:buSzPts val="5400"/>
              <a:buFont typeface="Century Gothic"/>
              <a:buNone/>
              <a:defRPr sz="5400"/>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66" name="Google Shape;66;p2"/>
          <p:cNvSpPr txBox="1"/>
          <p:nvPr>
            <p:ph idx="1" type="body"/>
          </p:nvPr>
        </p:nvSpPr>
        <p:spPr>
          <a:xfrm>
            <a:off x="2589213" y="4777378"/>
            <a:ext cx="8915400" cy="1126284"/>
          </a:xfrm>
          <a:prstGeom prst="rect">
            <a:avLst/>
          </a:prstGeom>
          <a:noFill/>
          <a:ln>
            <a:noFill/>
          </a:ln>
        </p:spPr>
        <p:txBody>
          <a:bodyPr anchorCtr="0" anchor="t" bIns="45700" lIns="45700" spcFirstLastPara="1" rIns="45700" wrap="square" tIns="45700"/>
          <a:lstStyle>
            <a:lvl1pPr indent="-228600" lvl="0" marL="457200" algn="l">
              <a:lnSpc>
                <a:spcPct val="100000"/>
              </a:lnSpc>
              <a:spcBef>
                <a:spcPts val="1000"/>
              </a:spcBef>
              <a:spcAft>
                <a:spcPts val="0"/>
              </a:spcAft>
              <a:buClr>
                <a:srgbClr val="595959"/>
              </a:buClr>
              <a:buSzPts val="1800"/>
              <a:buFont typeface="Century Gothic"/>
              <a:buNone/>
              <a:defRPr>
                <a:solidFill>
                  <a:srgbClr val="595959"/>
                </a:solidFill>
              </a:defRPr>
            </a:lvl1pPr>
            <a:lvl2pPr indent="-228600" lvl="1" marL="914400" algn="l">
              <a:lnSpc>
                <a:spcPct val="100000"/>
              </a:lnSpc>
              <a:spcBef>
                <a:spcPts val="1000"/>
              </a:spcBef>
              <a:spcAft>
                <a:spcPts val="0"/>
              </a:spcAft>
              <a:buClr>
                <a:srgbClr val="595959"/>
              </a:buClr>
              <a:buSzPts val="1800"/>
              <a:buFont typeface="Century Gothic"/>
              <a:buNone/>
              <a:defRPr>
                <a:solidFill>
                  <a:srgbClr val="595959"/>
                </a:solidFill>
              </a:defRPr>
            </a:lvl2pPr>
            <a:lvl3pPr indent="-228600" lvl="2" marL="1371600" algn="l">
              <a:lnSpc>
                <a:spcPct val="100000"/>
              </a:lnSpc>
              <a:spcBef>
                <a:spcPts val="1000"/>
              </a:spcBef>
              <a:spcAft>
                <a:spcPts val="0"/>
              </a:spcAft>
              <a:buClr>
                <a:srgbClr val="595959"/>
              </a:buClr>
              <a:buSzPts val="1800"/>
              <a:buFont typeface="Century Gothic"/>
              <a:buNone/>
              <a:defRPr>
                <a:solidFill>
                  <a:srgbClr val="595959"/>
                </a:solidFill>
              </a:defRPr>
            </a:lvl3pPr>
            <a:lvl4pPr indent="-228600" lvl="3" marL="1828800" algn="l">
              <a:lnSpc>
                <a:spcPct val="100000"/>
              </a:lnSpc>
              <a:spcBef>
                <a:spcPts val="1000"/>
              </a:spcBef>
              <a:spcAft>
                <a:spcPts val="0"/>
              </a:spcAft>
              <a:buClr>
                <a:srgbClr val="595959"/>
              </a:buClr>
              <a:buSzPts val="1800"/>
              <a:buFont typeface="Century Gothic"/>
              <a:buNone/>
              <a:defRPr>
                <a:solidFill>
                  <a:srgbClr val="595959"/>
                </a:solidFill>
              </a:defRPr>
            </a:lvl4pPr>
            <a:lvl5pPr indent="-228600" lvl="4" marL="2286000" algn="l">
              <a:lnSpc>
                <a:spcPct val="100000"/>
              </a:lnSpc>
              <a:spcBef>
                <a:spcPts val="1000"/>
              </a:spcBef>
              <a:spcAft>
                <a:spcPts val="0"/>
              </a:spcAft>
              <a:buClr>
                <a:srgbClr val="595959"/>
              </a:buClr>
              <a:buSzPts val="1800"/>
              <a:buFont typeface="Century Gothic"/>
              <a:buNone/>
              <a:defRPr>
                <a:solidFill>
                  <a:srgbClr val="595959"/>
                </a:solidFill>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67" name="Google Shape;67;p2"/>
          <p:cNvSpPr/>
          <p:nvPr/>
        </p:nvSpPr>
        <p:spPr>
          <a:xfrm>
            <a:off x="-1" y="4323810"/>
            <a:ext cx="1742308" cy="778590"/>
          </a:xfrm>
          <a:custGeom>
            <a:rect b="b" l="l" r="r" t="t"/>
            <a:pathLst>
              <a:path extrusionOk="0" h="21600" w="21571">
                <a:moveTo>
                  <a:pt x="16665" y="21600"/>
                </a:moveTo>
                <a:cubicBezTo>
                  <a:pt x="16839" y="21600"/>
                  <a:pt x="16955" y="21470"/>
                  <a:pt x="17013" y="21340"/>
                </a:cubicBezTo>
                <a:cubicBezTo>
                  <a:pt x="17013" y="21210"/>
                  <a:pt x="17071" y="21210"/>
                  <a:pt x="17071" y="21210"/>
                </a:cubicBezTo>
                <a:cubicBezTo>
                  <a:pt x="21484" y="11320"/>
                  <a:pt x="21484" y="11320"/>
                  <a:pt x="21484" y="11320"/>
                </a:cubicBezTo>
                <a:cubicBezTo>
                  <a:pt x="21600" y="11060"/>
                  <a:pt x="21600" y="10540"/>
                  <a:pt x="21484" y="10149"/>
                </a:cubicBezTo>
                <a:cubicBezTo>
                  <a:pt x="17071" y="390"/>
                  <a:pt x="17071" y="390"/>
                  <a:pt x="17071" y="390"/>
                </a:cubicBezTo>
                <a:cubicBezTo>
                  <a:pt x="17071" y="260"/>
                  <a:pt x="17013" y="260"/>
                  <a:pt x="17013" y="260"/>
                </a:cubicBezTo>
                <a:cubicBezTo>
                  <a:pt x="16955" y="130"/>
                  <a:pt x="16839" y="0"/>
                  <a:pt x="16665" y="0"/>
                </a:cubicBezTo>
                <a:cubicBezTo>
                  <a:pt x="0" y="0"/>
                  <a:pt x="0" y="0"/>
                  <a:pt x="0" y="0"/>
                </a:cubicBezTo>
                <a:cubicBezTo>
                  <a:pt x="0" y="21600"/>
                  <a:pt x="0" y="21600"/>
                  <a:pt x="0" y="21600"/>
                </a:cubicBezTo>
                <a:lnTo>
                  <a:pt x="16665" y="21600"/>
                </a:lnTo>
                <a:close/>
              </a:path>
            </a:pathLst>
          </a:cu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68" name="Google Shape;68;p2"/>
          <p:cNvSpPr txBox="1"/>
          <p:nvPr>
            <p:ph idx="12" type="sldNum"/>
          </p:nvPr>
        </p:nvSpPr>
        <p:spPr>
          <a:xfrm>
            <a:off x="925905" y="4513982"/>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tx">
  <p:cSld name="TITLE_AND_BODY">
    <p:spTree>
      <p:nvGrpSpPr>
        <p:cNvPr id="69" name="Shape 69"/>
        <p:cNvGrpSpPr/>
        <p:nvPr/>
      </p:nvGrpSpPr>
      <p:grpSpPr>
        <a:xfrm>
          <a:off x="0" y="0"/>
          <a:ext cx="0" cy="0"/>
          <a:chOff x="0" y="0"/>
          <a:chExt cx="0" cy="0"/>
        </a:xfrm>
      </p:grpSpPr>
      <p:sp>
        <p:nvSpPr>
          <p:cNvPr id="70" name="Google Shape;70;p3"/>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lstStyle>
            <a:lvl1pPr lvl="0" algn="l">
              <a:lnSpc>
                <a:spcPct val="100000"/>
              </a:lnSpc>
              <a:spcBef>
                <a:spcPts val="0"/>
              </a:spcBef>
              <a:spcAft>
                <a:spcPts val="0"/>
              </a:spcAft>
              <a:buClr>
                <a:srgbClr val="262626"/>
              </a:buClr>
              <a:buSzPts val="1800"/>
              <a:buNone/>
              <a:defRPr/>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71" name="Google Shape;71;p3"/>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72" name="Google Shape;72;p3"/>
          <p:cNvSpPr txBox="1"/>
          <p:nvPr>
            <p:ph idx="12" type="sldNum"/>
          </p:nvPr>
        </p:nvSpPr>
        <p:spPr>
          <a:xfrm>
            <a:off x="925905" y="772224"/>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p:cSld name="Section Header">
    <p:spTree>
      <p:nvGrpSpPr>
        <p:cNvPr id="73" name="Shape 73"/>
        <p:cNvGrpSpPr/>
        <p:nvPr/>
      </p:nvGrpSpPr>
      <p:grpSpPr>
        <a:xfrm>
          <a:off x="0" y="0"/>
          <a:ext cx="0" cy="0"/>
          <a:chOff x="0" y="0"/>
          <a:chExt cx="0" cy="0"/>
        </a:xfrm>
      </p:grpSpPr>
      <p:grpSp>
        <p:nvGrpSpPr>
          <p:cNvPr id="74" name="Google Shape;74;p4"/>
          <p:cNvGrpSpPr/>
          <p:nvPr/>
        </p:nvGrpSpPr>
        <p:grpSpPr>
          <a:xfrm>
            <a:off x="-1" y="228600"/>
            <a:ext cx="2851520" cy="6638630"/>
            <a:chOff x="-1" y="0"/>
            <a:chExt cx="2851518" cy="6638629"/>
          </a:xfrm>
        </p:grpSpPr>
        <p:sp>
          <p:nvSpPr>
            <p:cNvPr id="75" name="Google Shape;75;p4"/>
            <p:cNvSpPr/>
            <p:nvPr/>
          </p:nvSpPr>
          <p:spPr>
            <a:xfrm>
              <a:off x="-1" y="2346443"/>
              <a:ext cx="100643" cy="626217"/>
            </a:xfrm>
            <a:custGeom>
              <a:rect b="b" l="l" r="r" t="t"/>
              <a:pathLst>
                <a:path extrusionOk="0" h="21600" w="2160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76" name="Google Shape;76;p4"/>
            <p:cNvSpPr/>
            <p:nvPr/>
          </p:nvSpPr>
          <p:spPr>
            <a:xfrm>
              <a:off x="128598" y="2927929"/>
              <a:ext cx="646718" cy="2322216"/>
            </a:xfrm>
            <a:custGeom>
              <a:rect b="b" l="l" r="r" t="t"/>
              <a:pathLst>
                <a:path extrusionOk="0" h="21600" w="2160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77" name="Google Shape;77;p4"/>
            <p:cNvSpPr/>
            <p:nvPr/>
          </p:nvSpPr>
          <p:spPr>
            <a:xfrm>
              <a:off x="806998" y="5218460"/>
              <a:ext cx="609443" cy="1420167"/>
            </a:xfrm>
            <a:custGeom>
              <a:rect b="b" l="l" r="r" t="t"/>
              <a:pathLst>
                <a:path extrusionOk="0" h="21600" w="2160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78" name="Google Shape;78;p4"/>
            <p:cNvSpPr/>
            <p:nvPr/>
          </p:nvSpPr>
          <p:spPr>
            <a:xfrm>
              <a:off x="959824" y="6275199"/>
              <a:ext cx="171465" cy="363430"/>
            </a:xfrm>
            <a:custGeom>
              <a:rect b="b" l="l" r="r" t="t"/>
              <a:pathLst>
                <a:path extrusionOk="0" h="21600" w="2160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79" name="Google Shape;79;p4"/>
            <p:cNvSpPr/>
            <p:nvPr/>
          </p:nvSpPr>
          <p:spPr>
            <a:xfrm>
              <a:off x="100641" y="2972659"/>
              <a:ext cx="821909" cy="3328633"/>
            </a:xfrm>
            <a:custGeom>
              <a:rect b="b" l="l" r="r" t="t"/>
              <a:pathLst>
                <a:path extrusionOk="0" h="21600" w="2160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80" name="Google Shape;80;p4"/>
            <p:cNvSpPr/>
            <p:nvPr/>
          </p:nvSpPr>
          <p:spPr>
            <a:xfrm>
              <a:off x="26126" y="0"/>
              <a:ext cx="102473" cy="2927930"/>
            </a:xfrm>
            <a:custGeom>
              <a:rect b="b" l="l" r="r" t="t"/>
              <a:pathLst>
                <a:path extrusionOk="0" h="21600" w="20835">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81" name="Google Shape;81;p4"/>
            <p:cNvSpPr/>
            <p:nvPr/>
          </p:nvSpPr>
          <p:spPr>
            <a:xfrm>
              <a:off x="78276" y="2715463"/>
              <a:ext cx="78278" cy="493892"/>
            </a:xfrm>
            <a:custGeom>
              <a:rect b="b" l="l" r="r" t="t"/>
              <a:pathLst>
                <a:path extrusionOk="0" h="21600" w="2160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82" name="Google Shape;82;p4"/>
            <p:cNvSpPr/>
            <p:nvPr/>
          </p:nvSpPr>
          <p:spPr>
            <a:xfrm>
              <a:off x="769723" y="5250144"/>
              <a:ext cx="190102" cy="1025055"/>
            </a:xfrm>
            <a:custGeom>
              <a:rect b="b" l="l" r="r" t="t"/>
              <a:pathLst>
                <a:path extrusionOk="0" h="21600" w="2160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83" name="Google Shape;83;p4"/>
            <p:cNvSpPr/>
            <p:nvPr/>
          </p:nvSpPr>
          <p:spPr>
            <a:xfrm>
              <a:off x="775314" y="1170426"/>
              <a:ext cx="2076203" cy="4048035"/>
            </a:xfrm>
            <a:custGeom>
              <a:rect b="b" l="l" r="r" t="t"/>
              <a:pathLst>
                <a:path extrusionOk="0" h="21600" w="2160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84" name="Google Shape;84;p4"/>
            <p:cNvSpPr/>
            <p:nvPr/>
          </p:nvSpPr>
          <p:spPr>
            <a:xfrm>
              <a:off x="922549" y="6301291"/>
              <a:ext cx="162147" cy="337338"/>
            </a:xfrm>
            <a:custGeom>
              <a:rect b="b" l="l" r="r" t="t"/>
              <a:pathLst>
                <a:path extrusionOk="0" h="21600" w="2160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85" name="Google Shape;85;p4"/>
            <p:cNvSpPr/>
            <p:nvPr/>
          </p:nvSpPr>
          <p:spPr>
            <a:xfrm>
              <a:off x="769723" y="5130865"/>
              <a:ext cx="37276" cy="221786"/>
            </a:xfrm>
            <a:custGeom>
              <a:rect b="b" l="l" r="r" t="t"/>
              <a:pathLst>
                <a:path extrusionOk="0" h="21600" w="2160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86" name="Google Shape;86;p4"/>
            <p:cNvSpPr/>
            <p:nvPr/>
          </p:nvSpPr>
          <p:spPr>
            <a:xfrm>
              <a:off x="849863" y="6016138"/>
              <a:ext cx="238559" cy="622489"/>
            </a:xfrm>
            <a:custGeom>
              <a:rect b="b" l="l" r="r" t="t"/>
              <a:pathLst>
                <a:path extrusionOk="0" h="21600" w="2160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grpSp>
        <p:nvGrpSpPr>
          <p:cNvPr id="87" name="Google Shape;87;p4"/>
          <p:cNvGrpSpPr/>
          <p:nvPr/>
        </p:nvGrpSpPr>
        <p:grpSpPr>
          <a:xfrm>
            <a:off x="27221" y="-788"/>
            <a:ext cx="2356675" cy="6854043"/>
            <a:chOff x="0" y="-1"/>
            <a:chExt cx="2356674" cy="6854041"/>
          </a:xfrm>
        </p:grpSpPr>
        <p:sp>
          <p:nvSpPr>
            <p:cNvPr id="88" name="Google Shape;88;p4"/>
            <p:cNvSpPr/>
            <p:nvPr/>
          </p:nvSpPr>
          <p:spPr>
            <a:xfrm>
              <a:off x="0" y="-1"/>
              <a:ext cx="494327" cy="4401046"/>
            </a:xfrm>
            <a:custGeom>
              <a:rect b="b" l="l" r="r" t="t"/>
              <a:pathLst>
                <a:path extrusionOk="0" h="21600" w="2160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89" name="Google Shape;89;p4"/>
            <p:cNvSpPr/>
            <p:nvPr/>
          </p:nvSpPr>
          <p:spPr>
            <a:xfrm>
              <a:off x="523067" y="4317258"/>
              <a:ext cx="423436" cy="1580699"/>
            </a:xfrm>
            <a:custGeom>
              <a:rect b="b" l="l" r="r" t="t"/>
              <a:pathLst>
                <a:path extrusionOk="0" h="21600" w="2160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0" name="Google Shape;90;p4"/>
            <p:cNvSpPr/>
            <p:nvPr/>
          </p:nvSpPr>
          <p:spPr>
            <a:xfrm>
              <a:off x="979074" y="5863468"/>
              <a:ext cx="431100" cy="990571"/>
            </a:xfrm>
            <a:custGeom>
              <a:rect b="b" l="l" r="r" t="t"/>
              <a:pathLst>
                <a:path extrusionOk="0" h="21600" w="2160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1" name="Google Shape;91;p4"/>
            <p:cNvSpPr/>
            <p:nvPr/>
          </p:nvSpPr>
          <p:spPr>
            <a:xfrm>
              <a:off x="494326" y="4365158"/>
              <a:ext cx="551808" cy="2235970"/>
            </a:xfrm>
            <a:custGeom>
              <a:rect b="b" l="l" r="r" t="t"/>
              <a:pathLst>
                <a:path extrusionOk="0" h="21600" w="2160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2" name="Google Shape;92;p4"/>
            <p:cNvSpPr/>
            <p:nvPr/>
          </p:nvSpPr>
          <p:spPr>
            <a:xfrm>
              <a:off x="444311" y="1289983"/>
              <a:ext cx="170725" cy="3027276"/>
            </a:xfrm>
            <a:custGeom>
              <a:rect b="b" l="l" r="r" t="t"/>
              <a:pathLst>
                <a:path extrusionOk="0" h="21600" w="2115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3" name="Google Shape;93;p4"/>
            <p:cNvSpPr/>
            <p:nvPr/>
          </p:nvSpPr>
          <p:spPr>
            <a:xfrm>
              <a:off x="1084453" y="6572387"/>
              <a:ext cx="134120" cy="281653"/>
            </a:xfrm>
            <a:custGeom>
              <a:rect b="b" l="l" r="r" t="t"/>
              <a:pathLst>
                <a:path extrusionOk="0" h="21600" w="2160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4" name="Google Shape;94;p4"/>
            <p:cNvSpPr/>
            <p:nvPr/>
          </p:nvSpPr>
          <p:spPr>
            <a:xfrm>
              <a:off x="475166" y="4108415"/>
              <a:ext cx="82390" cy="511573"/>
            </a:xfrm>
            <a:custGeom>
              <a:rect b="b" l="l" r="r" t="t"/>
              <a:pathLst>
                <a:path extrusionOk="0" h="21600" w="2160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5" name="Google Shape;95;p4"/>
            <p:cNvSpPr/>
            <p:nvPr/>
          </p:nvSpPr>
          <p:spPr>
            <a:xfrm>
              <a:off x="946501" y="3146585"/>
              <a:ext cx="1410173" cy="2716884"/>
            </a:xfrm>
            <a:custGeom>
              <a:rect b="b" l="l" r="r" t="t"/>
              <a:pathLst>
                <a:path extrusionOk="0" h="21600" w="2160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6" name="Google Shape;96;p4"/>
            <p:cNvSpPr/>
            <p:nvPr/>
          </p:nvSpPr>
          <p:spPr>
            <a:xfrm>
              <a:off x="1046133" y="6601126"/>
              <a:ext cx="120709" cy="252913"/>
            </a:xfrm>
            <a:custGeom>
              <a:rect b="b" l="l" r="r" t="t"/>
              <a:pathLst>
                <a:path extrusionOk="0" h="21600" w="2160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7" name="Google Shape;97;p4"/>
            <p:cNvSpPr/>
            <p:nvPr/>
          </p:nvSpPr>
          <p:spPr>
            <a:xfrm>
              <a:off x="946501" y="5897956"/>
              <a:ext cx="137953" cy="674432"/>
            </a:xfrm>
            <a:custGeom>
              <a:rect b="b" l="l" r="r" t="t"/>
              <a:pathLst>
                <a:path extrusionOk="0" h="21600" w="2160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8" name="Google Shape;98;p4"/>
            <p:cNvSpPr/>
            <p:nvPr/>
          </p:nvSpPr>
          <p:spPr>
            <a:xfrm>
              <a:off x="946501" y="5773415"/>
              <a:ext cx="38321" cy="228005"/>
            </a:xfrm>
            <a:custGeom>
              <a:rect b="b" l="l" r="r" t="t"/>
              <a:pathLst>
                <a:path extrusionOk="0" h="21600" w="2160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9" name="Google Shape;99;p4"/>
            <p:cNvSpPr/>
            <p:nvPr/>
          </p:nvSpPr>
          <p:spPr>
            <a:xfrm>
              <a:off x="979074" y="6323307"/>
              <a:ext cx="210760" cy="530733"/>
            </a:xfrm>
            <a:custGeom>
              <a:rect b="b" l="l" r="r" t="t"/>
              <a:pathLst>
                <a:path extrusionOk="0" h="21600" w="2160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sp>
        <p:nvSpPr>
          <p:cNvPr id="100" name="Google Shape;100;p4"/>
          <p:cNvSpPr/>
          <p:nvPr/>
        </p:nvSpPr>
        <p:spPr>
          <a:xfrm>
            <a:off x="-1" y="0"/>
            <a:ext cx="182882" cy="6858000"/>
          </a:xfrm>
          <a:prstGeom prst="rect">
            <a:avLst/>
          </a:pr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01" name="Google Shape;101;p4"/>
          <p:cNvSpPr txBox="1"/>
          <p:nvPr>
            <p:ph type="title"/>
          </p:nvPr>
        </p:nvSpPr>
        <p:spPr>
          <a:xfrm>
            <a:off x="2589211" y="2058749"/>
            <a:ext cx="8915401" cy="1468801"/>
          </a:xfrm>
          <a:prstGeom prst="rect">
            <a:avLst/>
          </a:prstGeom>
          <a:noFill/>
          <a:ln>
            <a:noFill/>
          </a:ln>
        </p:spPr>
        <p:txBody>
          <a:bodyPr anchorCtr="0" anchor="b" bIns="45700" lIns="45700" spcFirstLastPara="1" rIns="45700" wrap="square" tIns="45700"/>
          <a:lstStyle>
            <a:lvl1pPr lvl="0" algn="l">
              <a:lnSpc>
                <a:spcPct val="100000"/>
              </a:lnSpc>
              <a:spcBef>
                <a:spcPts val="0"/>
              </a:spcBef>
              <a:spcAft>
                <a:spcPts val="0"/>
              </a:spcAft>
              <a:buClr>
                <a:srgbClr val="262626"/>
              </a:buClr>
              <a:buSzPts val="4000"/>
              <a:buFont typeface="Century Gothic"/>
              <a:buNone/>
              <a:defRPr sz="4000"/>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102" name="Google Shape;102;p4"/>
          <p:cNvSpPr txBox="1"/>
          <p:nvPr>
            <p:ph idx="1" type="body"/>
          </p:nvPr>
        </p:nvSpPr>
        <p:spPr>
          <a:xfrm>
            <a:off x="2589211" y="3530129"/>
            <a:ext cx="8915401" cy="860401"/>
          </a:xfrm>
          <a:prstGeom prst="rect">
            <a:avLst/>
          </a:prstGeom>
          <a:noFill/>
          <a:ln>
            <a:noFill/>
          </a:ln>
        </p:spPr>
        <p:txBody>
          <a:bodyPr anchorCtr="0" anchor="t" bIns="45700" lIns="45700" spcFirstLastPara="1" rIns="45700" wrap="square" tIns="45700"/>
          <a:lstStyle>
            <a:lvl1pPr indent="-228600" lvl="0" marL="457200" algn="l">
              <a:lnSpc>
                <a:spcPct val="100000"/>
              </a:lnSpc>
              <a:spcBef>
                <a:spcPts val="1000"/>
              </a:spcBef>
              <a:spcAft>
                <a:spcPts val="0"/>
              </a:spcAft>
              <a:buClr>
                <a:srgbClr val="595959"/>
              </a:buClr>
              <a:buSzPts val="2000"/>
              <a:buFont typeface="Century Gothic"/>
              <a:buNone/>
              <a:defRPr sz="2000">
                <a:solidFill>
                  <a:srgbClr val="595959"/>
                </a:solidFill>
              </a:defRPr>
            </a:lvl1pPr>
            <a:lvl2pPr indent="-228600" lvl="1" marL="914400" algn="l">
              <a:lnSpc>
                <a:spcPct val="100000"/>
              </a:lnSpc>
              <a:spcBef>
                <a:spcPts val="1000"/>
              </a:spcBef>
              <a:spcAft>
                <a:spcPts val="0"/>
              </a:spcAft>
              <a:buClr>
                <a:srgbClr val="595959"/>
              </a:buClr>
              <a:buSzPts val="2000"/>
              <a:buFont typeface="Century Gothic"/>
              <a:buNone/>
              <a:defRPr sz="2000">
                <a:solidFill>
                  <a:srgbClr val="595959"/>
                </a:solidFill>
              </a:defRPr>
            </a:lvl2pPr>
            <a:lvl3pPr indent="-228600" lvl="2" marL="1371600" algn="l">
              <a:lnSpc>
                <a:spcPct val="100000"/>
              </a:lnSpc>
              <a:spcBef>
                <a:spcPts val="1000"/>
              </a:spcBef>
              <a:spcAft>
                <a:spcPts val="0"/>
              </a:spcAft>
              <a:buClr>
                <a:srgbClr val="595959"/>
              </a:buClr>
              <a:buSzPts val="2000"/>
              <a:buFont typeface="Century Gothic"/>
              <a:buNone/>
              <a:defRPr sz="2000">
                <a:solidFill>
                  <a:srgbClr val="595959"/>
                </a:solidFill>
              </a:defRPr>
            </a:lvl3pPr>
            <a:lvl4pPr indent="-228600" lvl="3" marL="1828800" algn="l">
              <a:lnSpc>
                <a:spcPct val="100000"/>
              </a:lnSpc>
              <a:spcBef>
                <a:spcPts val="1000"/>
              </a:spcBef>
              <a:spcAft>
                <a:spcPts val="0"/>
              </a:spcAft>
              <a:buClr>
                <a:srgbClr val="595959"/>
              </a:buClr>
              <a:buSzPts val="2000"/>
              <a:buFont typeface="Century Gothic"/>
              <a:buNone/>
              <a:defRPr sz="2000">
                <a:solidFill>
                  <a:srgbClr val="595959"/>
                </a:solidFill>
              </a:defRPr>
            </a:lvl4pPr>
            <a:lvl5pPr indent="-228600" lvl="4" marL="2286000" algn="l">
              <a:lnSpc>
                <a:spcPct val="100000"/>
              </a:lnSpc>
              <a:spcBef>
                <a:spcPts val="1000"/>
              </a:spcBef>
              <a:spcAft>
                <a:spcPts val="0"/>
              </a:spcAft>
              <a:buClr>
                <a:srgbClr val="595959"/>
              </a:buClr>
              <a:buSzPts val="2000"/>
              <a:buFont typeface="Century Gothic"/>
              <a:buNone/>
              <a:defRPr sz="2000">
                <a:solidFill>
                  <a:srgbClr val="595959"/>
                </a:solidFill>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103" name="Google Shape;103;p4"/>
          <p:cNvSpPr/>
          <p:nvPr/>
        </p:nvSpPr>
        <p:spPr>
          <a:xfrm flipH="1" rot="10800000">
            <a:off x="-4189" y="3178175"/>
            <a:ext cx="1595613" cy="507297"/>
          </a:xfrm>
          <a:custGeom>
            <a:rect b="b" l="l" r="r" t="t"/>
            <a:pathLst>
              <a:path extrusionOk="0" h="21600" w="21568">
                <a:moveTo>
                  <a:pt x="21472" y="10154"/>
                </a:moveTo>
                <a:lnTo>
                  <a:pt x="18377" y="406"/>
                </a:lnTo>
                <a:cubicBezTo>
                  <a:pt x="18356" y="337"/>
                  <a:pt x="18331" y="272"/>
                  <a:pt x="18310" y="203"/>
                </a:cubicBezTo>
                <a:cubicBezTo>
                  <a:pt x="18247" y="0"/>
                  <a:pt x="18182" y="0"/>
                  <a:pt x="18117" y="0"/>
                </a:cubicBezTo>
                <a:lnTo>
                  <a:pt x="16891" y="0"/>
                </a:lnTo>
                <a:lnTo>
                  <a:pt x="0" y="151"/>
                </a:lnTo>
                <a:cubicBezTo>
                  <a:pt x="19" y="7301"/>
                  <a:pt x="39" y="14450"/>
                  <a:pt x="58" y="21600"/>
                </a:cubicBezTo>
                <a:lnTo>
                  <a:pt x="16891" y="21527"/>
                </a:lnTo>
                <a:lnTo>
                  <a:pt x="18117" y="21527"/>
                </a:lnTo>
                <a:cubicBezTo>
                  <a:pt x="18182" y="21527"/>
                  <a:pt x="18247" y="21324"/>
                  <a:pt x="18310" y="21324"/>
                </a:cubicBezTo>
                <a:cubicBezTo>
                  <a:pt x="18310" y="21120"/>
                  <a:pt x="18377" y="21120"/>
                  <a:pt x="18377" y="21120"/>
                </a:cubicBezTo>
                <a:lnTo>
                  <a:pt x="21472" y="11372"/>
                </a:lnTo>
                <a:cubicBezTo>
                  <a:pt x="21600" y="10966"/>
                  <a:pt x="21600" y="10560"/>
                  <a:pt x="21472" y="10154"/>
                </a:cubicBezTo>
                <a:close/>
              </a:path>
            </a:pathLst>
          </a:cu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04" name="Google Shape;104;p4"/>
          <p:cNvSpPr txBox="1"/>
          <p:nvPr>
            <p:ph idx="12" type="sldNum"/>
          </p:nvPr>
        </p:nvSpPr>
        <p:spPr>
          <a:xfrm>
            <a:off x="925905" y="3228581"/>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p:cSld name="Two Content">
    <p:spTree>
      <p:nvGrpSpPr>
        <p:cNvPr id="105" name="Shape 105"/>
        <p:cNvGrpSpPr/>
        <p:nvPr/>
      </p:nvGrpSpPr>
      <p:grpSpPr>
        <a:xfrm>
          <a:off x="0" y="0"/>
          <a:ext cx="0" cy="0"/>
          <a:chOff x="0" y="0"/>
          <a:chExt cx="0" cy="0"/>
        </a:xfrm>
      </p:grpSpPr>
      <p:sp>
        <p:nvSpPr>
          <p:cNvPr id="106" name="Google Shape;106;p5"/>
          <p:cNvSpPr txBox="1"/>
          <p:nvPr>
            <p:ph type="title"/>
          </p:nvPr>
        </p:nvSpPr>
        <p:spPr>
          <a:xfrm>
            <a:off x="2592924" y="624110"/>
            <a:ext cx="8911688" cy="1280891"/>
          </a:xfrm>
          <a:prstGeom prst="rect">
            <a:avLst/>
          </a:prstGeom>
          <a:noFill/>
          <a:ln>
            <a:noFill/>
          </a:ln>
        </p:spPr>
        <p:txBody>
          <a:bodyPr anchorCtr="0" anchor="t" bIns="45700" lIns="45700" spcFirstLastPara="1" rIns="45700" wrap="square" tIns="45700"/>
          <a:lstStyle>
            <a:lvl1pPr lvl="0" algn="l">
              <a:lnSpc>
                <a:spcPct val="100000"/>
              </a:lnSpc>
              <a:spcBef>
                <a:spcPts val="0"/>
              </a:spcBef>
              <a:spcAft>
                <a:spcPts val="0"/>
              </a:spcAft>
              <a:buClr>
                <a:srgbClr val="262626"/>
              </a:buClr>
              <a:buSzPts val="1800"/>
              <a:buNone/>
              <a:defRPr/>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107" name="Google Shape;107;p5"/>
          <p:cNvSpPr txBox="1"/>
          <p:nvPr>
            <p:ph idx="1" type="body"/>
          </p:nvPr>
        </p:nvSpPr>
        <p:spPr>
          <a:xfrm>
            <a:off x="2589211" y="2133600"/>
            <a:ext cx="4313865" cy="3777623"/>
          </a:xfrm>
          <a:prstGeom prst="rect">
            <a:avLst/>
          </a:prstGeom>
          <a:noFill/>
          <a:ln>
            <a:noFill/>
          </a:ln>
        </p:spPr>
        <p:txBody>
          <a:bodyPr anchorCtr="0" anchor="t" bIns="45700" lIns="45700" spcFirstLastPara="1" rIns="45700"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108" name="Google Shape;108;p5"/>
          <p:cNvSpPr txBox="1"/>
          <p:nvPr>
            <p:ph idx="12" type="sldNum"/>
          </p:nvPr>
        </p:nvSpPr>
        <p:spPr>
          <a:xfrm>
            <a:off x="925905" y="772224"/>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p:cSld name="Comparison">
    <p:spTree>
      <p:nvGrpSpPr>
        <p:cNvPr id="109" name="Shape 109"/>
        <p:cNvGrpSpPr/>
        <p:nvPr/>
      </p:nvGrpSpPr>
      <p:grpSpPr>
        <a:xfrm>
          <a:off x="0" y="0"/>
          <a:ext cx="0" cy="0"/>
          <a:chOff x="0" y="0"/>
          <a:chExt cx="0" cy="0"/>
        </a:xfrm>
      </p:grpSpPr>
      <p:sp>
        <p:nvSpPr>
          <p:cNvPr id="110" name="Google Shape;110;p6"/>
          <p:cNvSpPr txBox="1"/>
          <p:nvPr>
            <p:ph type="title"/>
          </p:nvPr>
        </p:nvSpPr>
        <p:spPr>
          <a:xfrm>
            <a:off x="2592924" y="624110"/>
            <a:ext cx="8911688" cy="1280891"/>
          </a:xfrm>
          <a:prstGeom prst="rect">
            <a:avLst/>
          </a:prstGeom>
          <a:noFill/>
          <a:ln>
            <a:noFill/>
          </a:ln>
        </p:spPr>
        <p:txBody>
          <a:bodyPr anchorCtr="0" anchor="t" bIns="45700" lIns="45700" spcFirstLastPara="1" rIns="45700" wrap="square" tIns="45700"/>
          <a:lstStyle>
            <a:lvl1pPr lvl="0" algn="l">
              <a:lnSpc>
                <a:spcPct val="100000"/>
              </a:lnSpc>
              <a:spcBef>
                <a:spcPts val="0"/>
              </a:spcBef>
              <a:spcAft>
                <a:spcPts val="0"/>
              </a:spcAft>
              <a:buClr>
                <a:srgbClr val="262626"/>
              </a:buClr>
              <a:buSzPts val="1800"/>
              <a:buNone/>
              <a:defRPr/>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111" name="Google Shape;111;p6"/>
          <p:cNvSpPr txBox="1"/>
          <p:nvPr>
            <p:ph idx="1" type="body"/>
          </p:nvPr>
        </p:nvSpPr>
        <p:spPr>
          <a:xfrm>
            <a:off x="2939372" y="1972703"/>
            <a:ext cx="3992733" cy="576263"/>
          </a:xfrm>
          <a:prstGeom prst="rect">
            <a:avLst/>
          </a:prstGeom>
          <a:noFill/>
          <a:ln>
            <a:noFill/>
          </a:ln>
        </p:spPr>
        <p:txBody>
          <a:bodyPr anchorCtr="0" anchor="b" bIns="45700" lIns="45700" spcFirstLastPara="1" rIns="45700" wrap="square" tIns="45700"/>
          <a:lstStyle>
            <a:lvl1pPr indent="-228600" lvl="0" marL="457200" algn="l">
              <a:lnSpc>
                <a:spcPct val="100000"/>
              </a:lnSpc>
              <a:spcBef>
                <a:spcPts val="1000"/>
              </a:spcBef>
              <a:spcAft>
                <a:spcPts val="0"/>
              </a:spcAft>
              <a:buClr>
                <a:srgbClr val="404040"/>
              </a:buClr>
              <a:buSzPts val="2400"/>
              <a:buFont typeface="Century Gothic"/>
              <a:buNone/>
              <a:defRPr sz="2400"/>
            </a:lvl1pPr>
            <a:lvl2pPr indent="-228600" lvl="1" marL="914400" algn="l">
              <a:lnSpc>
                <a:spcPct val="100000"/>
              </a:lnSpc>
              <a:spcBef>
                <a:spcPts val="1000"/>
              </a:spcBef>
              <a:spcAft>
                <a:spcPts val="0"/>
              </a:spcAft>
              <a:buClr>
                <a:srgbClr val="404040"/>
              </a:buClr>
              <a:buSzPts val="2400"/>
              <a:buFont typeface="Century Gothic"/>
              <a:buNone/>
              <a:defRPr sz="2400"/>
            </a:lvl2pPr>
            <a:lvl3pPr indent="-228600" lvl="2" marL="1371600" algn="l">
              <a:lnSpc>
                <a:spcPct val="100000"/>
              </a:lnSpc>
              <a:spcBef>
                <a:spcPts val="1000"/>
              </a:spcBef>
              <a:spcAft>
                <a:spcPts val="0"/>
              </a:spcAft>
              <a:buClr>
                <a:srgbClr val="404040"/>
              </a:buClr>
              <a:buSzPts val="2400"/>
              <a:buFont typeface="Century Gothic"/>
              <a:buNone/>
              <a:defRPr sz="2400"/>
            </a:lvl3pPr>
            <a:lvl4pPr indent="-228600" lvl="3" marL="1828800" algn="l">
              <a:lnSpc>
                <a:spcPct val="100000"/>
              </a:lnSpc>
              <a:spcBef>
                <a:spcPts val="1000"/>
              </a:spcBef>
              <a:spcAft>
                <a:spcPts val="0"/>
              </a:spcAft>
              <a:buClr>
                <a:srgbClr val="404040"/>
              </a:buClr>
              <a:buSzPts val="2400"/>
              <a:buFont typeface="Century Gothic"/>
              <a:buNone/>
              <a:defRPr sz="2400"/>
            </a:lvl4pPr>
            <a:lvl5pPr indent="-228600" lvl="4" marL="2286000" algn="l">
              <a:lnSpc>
                <a:spcPct val="100000"/>
              </a:lnSpc>
              <a:spcBef>
                <a:spcPts val="1000"/>
              </a:spcBef>
              <a:spcAft>
                <a:spcPts val="0"/>
              </a:spcAft>
              <a:buClr>
                <a:srgbClr val="404040"/>
              </a:buClr>
              <a:buSzPts val="2400"/>
              <a:buFont typeface="Century Gothic"/>
              <a:buNone/>
              <a:defRPr sz="2400"/>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112" name="Google Shape;112;p6"/>
          <p:cNvSpPr txBox="1"/>
          <p:nvPr>
            <p:ph idx="2" type="body"/>
          </p:nvPr>
        </p:nvSpPr>
        <p:spPr>
          <a:xfrm>
            <a:off x="7506628" y="1969474"/>
            <a:ext cx="3999001" cy="576263"/>
          </a:xfrm>
          <a:prstGeom prst="rect">
            <a:avLst/>
          </a:prstGeom>
          <a:noFill/>
          <a:ln>
            <a:noFill/>
          </a:ln>
        </p:spPr>
        <p:txBody>
          <a:bodyPr anchorCtr="0" anchor="b" bIns="45700" lIns="45700" spcFirstLastPara="1" rIns="45700"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113" name="Google Shape;113;p6"/>
          <p:cNvSpPr txBox="1"/>
          <p:nvPr>
            <p:ph idx="12" type="sldNum"/>
          </p:nvPr>
        </p:nvSpPr>
        <p:spPr>
          <a:xfrm>
            <a:off x="925905" y="772224"/>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p:cSld name="Title Only">
    <p:spTree>
      <p:nvGrpSpPr>
        <p:cNvPr id="114" name="Shape 114"/>
        <p:cNvGrpSpPr/>
        <p:nvPr/>
      </p:nvGrpSpPr>
      <p:grpSpPr>
        <a:xfrm>
          <a:off x="0" y="0"/>
          <a:ext cx="0" cy="0"/>
          <a:chOff x="0" y="0"/>
          <a:chExt cx="0" cy="0"/>
        </a:xfrm>
      </p:grpSpPr>
      <p:sp>
        <p:nvSpPr>
          <p:cNvPr id="115" name="Google Shape;115;p7"/>
          <p:cNvSpPr txBox="1"/>
          <p:nvPr>
            <p:ph type="title"/>
          </p:nvPr>
        </p:nvSpPr>
        <p:spPr>
          <a:xfrm>
            <a:off x="2592924" y="624110"/>
            <a:ext cx="8911688" cy="1280891"/>
          </a:xfrm>
          <a:prstGeom prst="rect">
            <a:avLst/>
          </a:prstGeom>
          <a:noFill/>
          <a:ln>
            <a:noFill/>
          </a:ln>
        </p:spPr>
        <p:txBody>
          <a:bodyPr anchorCtr="0" anchor="t" bIns="45700" lIns="45700" spcFirstLastPara="1" rIns="45700" wrap="square" tIns="45700"/>
          <a:lstStyle>
            <a:lvl1pPr lvl="0" algn="l">
              <a:lnSpc>
                <a:spcPct val="100000"/>
              </a:lnSpc>
              <a:spcBef>
                <a:spcPts val="0"/>
              </a:spcBef>
              <a:spcAft>
                <a:spcPts val="0"/>
              </a:spcAft>
              <a:buClr>
                <a:srgbClr val="262626"/>
              </a:buClr>
              <a:buSzPts val="1800"/>
              <a:buNone/>
              <a:defRPr/>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116" name="Google Shape;116;p7"/>
          <p:cNvSpPr txBox="1"/>
          <p:nvPr>
            <p:ph idx="12" type="sldNum"/>
          </p:nvPr>
        </p:nvSpPr>
        <p:spPr>
          <a:xfrm>
            <a:off x="925905" y="772224"/>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Blank">
    <p:spTree>
      <p:nvGrpSpPr>
        <p:cNvPr id="117" name="Shape 117"/>
        <p:cNvGrpSpPr/>
        <p:nvPr/>
      </p:nvGrpSpPr>
      <p:grpSpPr>
        <a:xfrm>
          <a:off x="0" y="0"/>
          <a:ext cx="0" cy="0"/>
          <a:chOff x="0" y="0"/>
          <a:chExt cx="0" cy="0"/>
        </a:xfrm>
      </p:grpSpPr>
      <p:sp>
        <p:nvSpPr>
          <p:cNvPr id="118" name="Google Shape;118;p8"/>
          <p:cNvSpPr txBox="1"/>
          <p:nvPr>
            <p:ph idx="12" type="sldNum"/>
          </p:nvPr>
        </p:nvSpPr>
        <p:spPr>
          <a:xfrm>
            <a:off x="925905" y="772224"/>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119" name="Shape 119"/>
        <p:cNvGrpSpPr/>
        <p:nvPr/>
      </p:nvGrpSpPr>
      <p:grpSpPr>
        <a:xfrm>
          <a:off x="0" y="0"/>
          <a:ext cx="0" cy="0"/>
          <a:chOff x="0" y="0"/>
          <a:chExt cx="0" cy="0"/>
        </a:xfrm>
      </p:grpSpPr>
      <p:sp>
        <p:nvSpPr>
          <p:cNvPr id="120" name="Google Shape;120;p9"/>
          <p:cNvSpPr txBox="1"/>
          <p:nvPr>
            <p:ph type="title"/>
          </p:nvPr>
        </p:nvSpPr>
        <p:spPr>
          <a:xfrm>
            <a:off x="2589211" y="446087"/>
            <a:ext cx="3505200" cy="976313"/>
          </a:xfrm>
          <a:prstGeom prst="rect">
            <a:avLst/>
          </a:prstGeom>
          <a:noFill/>
          <a:ln>
            <a:noFill/>
          </a:ln>
        </p:spPr>
        <p:txBody>
          <a:bodyPr anchorCtr="0" anchor="b" bIns="45700" lIns="45700" spcFirstLastPara="1" rIns="45700" wrap="square" tIns="45700"/>
          <a:lstStyle>
            <a:lvl1pPr lvl="0" algn="l">
              <a:lnSpc>
                <a:spcPct val="100000"/>
              </a:lnSpc>
              <a:spcBef>
                <a:spcPts val="0"/>
              </a:spcBef>
              <a:spcAft>
                <a:spcPts val="0"/>
              </a:spcAft>
              <a:buClr>
                <a:srgbClr val="262626"/>
              </a:buClr>
              <a:buSzPts val="2000"/>
              <a:buFont typeface="Century Gothic"/>
              <a:buNone/>
              <a:defRPr sz="2000"/>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121" name="Google Shape;121;p9"/>
          <p:cNvSpPr txBox="1"/>
          <p:nvPr>
            <p:ph idx="1" type="body"/>
          </p:nvPr>
        </p:nvSpPr>
        <p:spPr>
          <a:xfrm>
            <a:off x="6323012" y="446087"/>
            <a:ext cx="5181601" cy="5414964"/>
          </a:xfrm>
          <a:prstGeom prst="rect">
            <a:avLst/>
          </a:prstGeom>
          <a:noFill/>
          <a:ln>
            <a:noFill/>
          </a:ln>
        </p:spPr>
        <p:txBody>
          <a:bodyPr anchorCtr="0" anchor="ctr" bIns="45700" lIns="45700" spcFirstLastPara="1" rIns="45700"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122" name="Google Shape;122;p9"/>
          <p:cNvSpPr txBox="1"/>
          <p:nvPr>
            <p:ph idx="2" type="body"/>
          </p:nvPr>
        </p:nvSpPr>
        <p:spPr>
          <a:xfrm>
            <a:off x="2589211" y="1598612"/>
            <a:ext cx="3505199" cy="4262437"/>
          </a:xfrm>
          <a:prstGeom prst="rect">
            <a:avLst/>
          </a:prstGeom>
          <a:noFill/>
          <a:ln>
            <a:noFill/>
          </a:ln>
        </p:spPr>
        <p:txBody>
          <a:bodyPr anchorCtr="0" anchor="t" bIns="45700" lIns="45700" spcFirstLastPara="1" rIns="45700"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123" name="Google Shape;123;p9"/>
          <p:cNvSpPr txBox="1"/>
          <p:nvPr>
            <p:ph idx="12" type="sldNum"/>
          </p:nvPr>
        </p:nvSpPr>
        <p:spPr>
          <a:xfrm>
            <a:off x="925905" y="772224"/>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p:cSld name="Picture with Caption">
    <p:spTree>
      <p:nvGrpSpPr>
        <p:cNvPr id="124" name="Shape 124"/>
        <p:cNvGrpSpPr/>
        <p:nvPr/>
      </p:nvGrpSpPr>
      <p:grpSpPr>
        <a:xfrm>
          <a:off x="0" y="0"/>
          <a:ext cx="0" cy="0"/>
          <a:chOff x="0" y="0"/>
          <a:chExt cx="0" cy="0"/>
        </a:xfrm>
      </p:grpSpPr>
      <p:grpSp>
        <p:nvGrpSpPr>
          <p:cNvPr id="125" name="Google Shape;125;p10"/>
          <p:cNvGrpSpPr/>
          <p:nvPr/>
        </p:nvGrpSpPr>
        <p:grpSpPr>
          <a:xfrm>
            <a:off x="-1" y="228600"/>
            <a:ext cx="2851520" cy="6638630"/>
            <a:chOff x="-1" y="0"/>
            <a:chExt cx="2851518" cy="6638629"/>
          </a:xfrm>
        </p:grpSpPr>
        <p:sp>
          <p:nvSpPr>
            <p:cNvPr id="126" name="Google Shape;126;p10"/>
            <p:cNvSpPr/>
            <p:nvPr/>
          </p:nvSpPr>
          <p:spPr>
            <a:xfrm>
              <a:off x="-1" y="2346443"/>
              <a:ext cx="100643" cy="626217"/>
            </a:xfrm>
            <a:custGeom>
              <a:rect b="b" l="l" r="r" t="t"/>
              <a:pathLst>
                <a:path extrusionOk="0" h="21600" w="2160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27" name="Google Shape;127;p10"/>
            <p:cNvSpPr/>
            <p:nvPr/>
          </p:nvSpPr>
          <p:spPr>
            <a:xfrm>
              <a:off x="128598" y="2927929"/>
              <a:ext cx="646718" cy="2322216"/>
            </a:xfrm>
            <a:custGeom>
              <a:rect b="b" l="l" r="r" t="t"/>
              <a:pathLst>
                <a:path extrusionOk="0" h="21600" w="2160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28" name="Google Shape;128;p10"/>
            <p:cNvSpPr/>
            <p:nvPr/>
          </p:nvSpPr>
          <p:spPr>
            <a:xfrm>
              <a:off x="806998" y="5218460"/>
              <a:ext cx="609443" cy="1420167"/>
            </a:xfrm>
            <a:custGeom>
              <a:rect b="b" l="l" r="r" t="t"/>
              <a:pathLst>
                <a:path extrusionOk="0" h="21600" w="2160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29" name="Google Shape;129;p10"/>
            <p:cNvSpPr/>
            <p:nvPr/>
          </p:nvSpPr>
          <p:spPr>
            <a:xfrm>
              <a:off x="959824" y="6275199"/>
              <a:ext cx="171465" cy="363430"/>
            </a:xfrm>
            <a:custGeom>
              <a:rect b="b" l="l" r="r" t="t"/>
              <a:pathLst>
                <a:path extrusionOk="0" h="21600" w="2160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30" name="Google Shape;130;p10"/>
            <p:cNvSpPr/>
            <p:nvPr/>
          </p:nvSpPr>
          <p:spPr>
            <a:xfrm>
              <a:off x="100641" y="2972659"/>
              <a:ext cx="821909" cy="3328633"/>
            </a:xfrm>
            <a:custGeom>
              <a:rect b="b" l="l" r="r" t="t"/>
              <a:pathLst>
                <a:path extrusionOk="0" h="21600" w="2160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31" name="Google Shape;131;p10"/>
            <p:cNvSpPr/>
            <p:nvPr/>
          </p:nvSpPr>
          <p:spPr>
            <a:xfrm>
              <a:off x="26126" y="0"/>
              <a:ext cx="102473" cy="2927930"/>
            </a:xfrm>
            <a:custGeom>
              <a:rect b="b" l="l" r="r" t="t"/>
              <a:pathLst>
                <a:path extrusionOk="0" h="21600" w="20835">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32" name="Google Shape;132;p10"/>
            <p:cNvSpPr/>
            <p:nvPr/>
          </p:nvSpPr>
          <p:spPr>
            <a:xfrm>
              <a:off x="78276" y="2715463"/>
              <a:ext cx="78278" cy="493892"/>
            </a:xfrm>
            <a:custGeom>
              <a:rect b="b" l="l" r="r" t="t"/>
              <a:pathLst>
                <a:path extrusionOk="0" h="21600" w="2160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33" name="Google Shape;133;p10"/>
            <p:cNvSpPr/>
            <p:nvPr/>
          </p:nvSpPr>
          <p:spPr>
            <a:xfrm>
              <a:off x="769723" y="5250144"/>
              <a:ext cx="190102" cy="1025055"/>
            </a:xfrm>
            <a:custGeom>
              <a:rect b="b" l="l" r="r" t="t"/>
              <a:pathLst>
                <a:path extrusionOk="0" h="21600" w="2160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34" name="Google Shape;134;p10"/>
            <p:cNvSpPr/>
            <p:nvPr/>
          </p:nvSpPr>
          <p:spPr>
            <a:xfrm>
              <a:off x="775314" y="1170426"/>
              <a:ext cx="2076203" cy="4048035"/>
            </a:xfrm>
            <a:custGeom>
              <a:rect b="b" l="l" r="r" t="t"/>
              <a:pathLst>
                <a:path extrusionOk="0" h="21600" w="2160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35" name="Google Shape;135;p10"/>
            <p:cNvSpPr/>
            <p:nvPr/>
          </p:nvSpPr>
          <p:spPr>
            <a:xfrm>
              <a:off x="922549" y="6301291"/>
              <a:ext cx="162147" cy="337338"/>
            </a:xfrm>
            <a:custGeom>
              <a:rect b="b" l="l" r="r" t="t"/>
              <a:pathLst>
                <a:path extrusionOk="0" h="21600" w="2160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36" name="Google Shape;136;p10"/>
            <p:cNvSpPr/>
            <p:nvPr/>
          </p:nvSpPr>
          <p:spPr>
            <a:xfrm>
              <a:off x="769723" y="5130865"/>
              <a:ext cx="37276" cy="221786"/>
            </a:xfrm>
            <a:custGeom>
              <a:rect b="b" l="l" r="r" t="t"/>
              <a:pathLst>
                <a:path extrusionOk="0" h="21600" w="2160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37" name="Google Shape;137;p10"/>
            <p:cNvSpPr/>
            <p:nvPr/>
          </p:nvSpPr>
          <p:spPr>
            <a:xfrm>
              <a:off x="849863" y="6016138"/>
              <a:ext cx="238559" cy="622489"/>
            </a:xfrm>
            <a:custGeom>
              <a:rect b="b" l="l" r="r" t="t"/>
              <a:pathLst>
                <a:path extrusionOk="0" h="21600" w="2160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grpSp>
        <p:nvGrpSpPr>
          <p:cNvPr id="138" name="Google Shape;138;p10"/>
          <p:cNvGrpSpPr/>
          <p:nvPr/>
        </p:nvGrpSpPr>
        <p:grpSpPr>
          <a:xfrm>
            <a:off x="27221" y="-788"/>
            <a:ext cx="2356675" cy="6854043"/>
            <a:chOff x="0" y="-1"/>
            <a:chExt cx="2356674" cy="6854041"/>
          </a:xfrm>
        </p:grpSpPr>
        <p:sp>
          <p:nvSpPr>
            <p:cNvPr id="139" name="Google Shape;139;p10"/>
            <p:cNvSpPr/>
            <p:nvPr/>
          </p:nvSpPr>
          <p:spPr>
            <a:xfrm>
              <a:off x="0" y="-1"/>
              <a:ext cx="494327" cy="4401046"/>
            </a:xfrm>
            <a:custGeom>
              <a:rect b="b" l="l" r="r" t="t"/>
              <a:pathLst>
                <a:path extrusionOk="0" h="21600" w="2160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0" name="Google Shape;140;p10"/>
            <p:cNvSpPr/>
            <p:nvPr/>
          </p:nvSpPr>
          <p:spPr>
            <a:xfrm>
              <a:off x="523067" y="4317258"/>
              <a:ext cx="423436" cy="1580699"/>
            </a:xfrm>
            <a:custGeom>
              <a:rect b="b" l="l" r="r" t="t"/>
              <a:pathLst>
                <a:path extrusionOk="0" h="21600" w="2160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1" name="Google Shape;141;p10"/>
            <p:cNvSpPr/>
            <p:nvPr/>
          </p:nvSpPr>
          <p:spPr>
            <a:xfrm>
              <a:off x="979074" y="5863468"/>
              <a:ext cx="431100" cy="990571"/>
            </a:xfrm>
            <a:custGeom>
              <a:rect b="b" l="l" r="r" t="t"/>
              <a:pathLst>
                <a:path extrusionOk="0" h="21600" w="2160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2" name="Google Shape;142;p10"/>
            <p:cNvSpPr/>
            <p:nvPr/>
          </p:nvSpPr>
          <p:spPr>
            <a:xfrm>
              <a:off x="494326" y="4365158"/>
              <a:ext cx="551808" cy="2235970"/>
            </a:xfrm>
            <a:custGeom>
              <a:rect b="b" l="l" r="r" t="t"/>
              <a:pathLst>
                <a:path extrusionOk="0" h="21600" w="2160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3" name="Google Shape;143;p10"/>
            <p:cNvSpPr/>
            <p:nvPr/>
          </p:nvSpPr>
          <p:spPr>
            <a:xfrm>
              <a:off x="444311" y="1289983"/>
              <a:ext cx="170725" cy="3027276"/>
            </a:xfrm>
            <a:custGeom>
              <a:rect b="b" l="l" r="r" t="t"/>
              <a:pathLst>
                <a:path extrusionOk="0" h="21600" w="2115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4" name="Google Shape;144;p10"/>
            <p:cNvSpPr/>
            <p:nvPr/>
          </p:nvSpPr>
          <p:spPr>
            <a:xfrm>
              <a:off x="1084453" y="6572387"/>
              <a:ext cx="134120" cy="281653"/>
            </a:xfrm>
            <a:custGeom>
              <a:rect b="b" l="l" r="r" t="t"/>
              <a:pathLst>
                <a:path extrusionOk="0" h="21600" w="2160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5" name="Google Shape;145;p10"/>
            <p:cNvSpPr/>
            <p:nvPr/>
          </p:nvSpPr>
          <p:spPr>
            <a:xfrm>
              <a:off x="475166" y="4108415"/>
              <a:ext cx="82390" cy="511573"/>
            </a:xfrm>
            <a:custGeom>
              <a:rect b="b" l="l" r="r" t="t"/>
              <a:pathLst>
                <a:path extrusionOk="0" h="21600" w="2160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6" name="Google Shape;146;p10"/>
            <p:cNvSpPr/>
            <p:nvPr/>
          </p:nvSpPr>
          <p:spPr>
            <a:xfrm>
              <a:off x="946501" y="3146585"/>
              <a:ext cx="1410173" cy="2716884"/>
            </a:xfrm>
            <a:custGeom>
              <a:rect b="b" l="l" r="r" t="t"/>
              <a:pathLst>
                <a:path extrusionOk="0" h="21600" w="2160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7" name="Google Shape;147;p10"/>
            <p:cNvSpPr/>
            <p:nvPr/>
          </p:nvSpPr>
          <p:spPr>
            <a:xfrm>
              <a:off x="1046133" y="6601126"/>
              <a:ext cx="120709" cy="252913"/>
            </a:xfrm>
            <a:custGeom>
              <a:rect b="b" l="l" r="r" t="t"/>
              <a:pathLst>
                <a:path extrusionOk="0" h="21600" w="2160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8" name="Google Shape;148;p10"/>
            <p:cNvSpPr/>
            <p:nvPr/>
          </p:nvSpPr>
          <p:spPr>
            <a:xfrm>
              <a:off x="946501" y="5897956"/>
              <a:ext cx="137953" cy="674432"/>
            </a:xfrm>
            <a:custGeom>
              <a:rect b="b" l="l" r="r" t="t"/>
              <a:pathLst>
                <a:path extrusionOk="0" h="21600" w="2160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9" name="Google Shape;149;p10"/>
            <p:cNvSpPr/>
            <p:nvPr/>
          </p:nvSpPr>
          <p:spPr>
            <a:xfrm>
              <a:off x="946501" y="5773415"/>
              <a:ext cx="38321" cy="228005"/>
            </a:xfrm>
            <a:custGeom>
              <a:rect b="b" l="l" r="r" t="t"/>
              <a:pathLst>
                <a:path extrusionOk="0" h="21600" w="2160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50" name="Google Shape;150;p10"/>
            <p:cNvSpPr/>
            <p:nvPr/>
          </p:nvSpPr>
          <p:spPr>
            <a:xfrm>
              <a:off x="979074" y="6323307"/>
              <a:ext cx="210760" cy="530733"/>
            </a:xfrm>
            <a:custGeom>
              <a:rect b="b" l="l" r="r" t="t"/>
              <a:pathLst>
                <a:path extrusionOk="0" h="21600" w="2160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sp>
        <p:nvSpPr>
          <p:cNvPr id="151" name="Google Shape;151;p10"/>
          <p:cNvSpPr/>
          <p:nvPr/>
        </p:nvSpPr>
        <p:spPr>
          <a:xfrm>
            <a:off x="-1" y="0"/>
            <a:ext cx="182882" cy="6858000"/>
          </a:xfrm>
          <a:prstGeom prst="rect">
            <a:avLst/>
          </a:pr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52" name="Google Shape;152;p10"/>
          <p:cNvSpPr txBox="1"/>
          <p:nvPr>
            <p:ph type="title"/>
          </p:nvPr>
        </p:nvSpPr>
        <p:spPr>
          <a:xfrm>
            <a:off x="2589213" y="4800600"/>
            <a:ext cx="8915401" cy="566738"/>
          </a:xfrm>
          <a:prstGeom prst="rect">
            <a:avLst/>
          </a:prstGeom>
          <a:noFill/>
          <a:ln>
            <a:noFill/>
          </a:ln>
        </p:spPr>
        <p:txBody>
          <a:bodyPr anchorCtr="0" anchor="b" bIns="45700" lIns="45700" spcFirstLastPara="1" rIns="45700" wrap="square" tIns="45700"/>
          <a:lstStyle>
            <a:lvl1pPr lvl="0" algn="l">
              <a:lnSpc>
                <a:spcPct val="100000"/>
              </a:lnSpc>
              <a:spcBef>
                <a:spcPts val="0"/>
              </a:spcBef>
              <a:spcAft>
                <a:spcPts val="0"/>
              </a:spcAft>
              <a:buClr>
                <a:srgbClr val="262626"/>
              </a:buClr>
              <a:buSzPts val="2400"/>
              <a:buFont typeface="Century Gothic"/>
              <a:buNone/>
              <a:defRPr sz="2400"/>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153" name="Google Shape;153;p10"/>
          <p:cNvSpPr/>
          <p:nvPr>
            <p:ph idx="2" type="pic"/>
          </p:nvPr>
        </p:nvSpPr>
        <p:spPr>
          <a:xfrm>
            <a:off x="2589211" y="634965"/>
            <a:ext cx="8915401" cy="3854971"/>
          </a:xfrm>
          <a:prstGeom prst="rect">
            <a:avLst/>
          </a:prstGeom>
          <a:noFill/>
          <a:ln>
            <a:noFill/>
          </a:ln>
        </p:spPr>
        <p:txBody>
          <a:bodyPr anchorCtr="0" anchor="t" bIns="45700" lIns="91425" spcFirstLastPara="1" rIns="91425" wrap="square" tIns="45700"/>
          <a:lstStyle>
            <a:lvl1pPr lvl="0"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1pPr>
            <a:lvl2pPr lvl="1"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2pPr>
            <a:lvl3pPr lvl="2"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3pPr>
            <a:lvl4pPr lvl="3"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4pPr>
            <a:lvl5pPr lvl="4"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5pPr>
            <a:lvl6pPr lvl="5"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6pPr>
            <a:lvl7pPr lvl="6"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7pPr>
            <a:lvl8pPr lvl="7"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8pPr>
            <a:lvl9pPr lvl="8"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9pPr>
          </a:lstStyle>
          <a:p/>
        </p:txBody>
      </p:sp>
      <p:sp>
        <p:nvSpPr>
          <p:cNvPr id="154" name="Google Shape;154;p10"/>
          <p:cNvSpPr txBox="1"/>
          <p:nvPr>
            <p:ph idx="1" type="body"/>
          </p:nvPr>
        </p:nvSpPr>
        <p:spPr>
          <a:xfrm>
            <a:off x="2589213" y="5367337"/>
            <a:ext cx="8915401" cy="493713"/>
          </a:xfrm>
          <a:prstGeom prst="rect">
            <a:avLst/>
          </a:prstGeom>
          <a:noFill/>
          <a:ln>
            <a:noFill/>
          </a:ln>
        </p:spPr>
        <p:txBody>
          <a:bodyPr anchorCtr="0" anchor="t" bIns="45700" lIns="45700" spcFirstLastPara="1" rIns="45700" wrap="square" tIns="45700"/>
          <a:lstStyle>
            <a:lvl1pPr indent="-228600" lvl="0" marL="457200" algn="l">
              <a:lnSpc>
                <a:spcPct val="100000"/>
              </a:lnSpc>
              <a:spcBef>
                <a:spcPts val="1000"/>
              </a:spcBef>
              <a:spcAft>
                <a:spcPts val="0"/>
              </a:spcAft>
              <a:buClr>
                <a:srgbClr val="404040"/>
              </a:buClr>
              <a:buSzPts val="1200"/>
              <a:buFont typeface="Century Gothic"/>
              <a:buNone/>
              <a:defRPr sz="1200"/>
            </a:lvl1pPr>
            <a:lvl2pPr indent="-228600" lvl="1" marL="914400" algn="l">
              <a:lnSpc>
                <a:spcPct val="100000"/>
              </a:lnSpc>
              <a:spcBef>
                <a:spcPts val="1000"/>
              </a:spcBef>
              <a:spcAft>
                <a:spcPts val="0"/>
              </a:spcAft>
              <a:buClr>
                <a:srgbClr val="404040"/>
              </a:buClr>
              <a:buSzPts val="1200"/>
              <a:buFont typeface="Century Gothic"/>
              <a:buNone/>
              <a:defRPr sz="1200"/>
            </a:lvl2pPr>
            <a:lvl3pPr indent="-228600" lvl="2" marL="1371600" algn="l">
              <a:lnSpc>
                <a:spcPct val="100000"/>
              </a:lnSpc>
              <a:spcBef>
                <a:spcPts val="1000"/>
              </a:spcBef>
              <a:spcAft>
                <a:spcPts val="0"/>
              </a:spcAft>
              <a:buClr>
                <a:srgbClr val="404040"/>
              </a:buClr>
              <a:buSzPts val="1200"/>
              <a:buFont typeface="Century Gothic"/>
              <a:buNone/>
              <a:defRPr sz="1200"/>
            </a:lvl3pPr>
            <a:lvl4pPr indent="-228600" lvl="3" marL="1828800" algn="l">
              <a:lnSpc>
                <a:spcPct val="100000"/>
              </a:lnSpc>
              <a:spcBef>
                <a:spcPts val="1000"/>
              </a:spcBef>
              <a:spcAft>
                <a:spcPts val="0"/>
              </a:spcAft>
              <a:buClr>
                <a:srgbClr val="404040"/>
              </a:buClr>
              <a:buSzPts val="1200"/>
              <a:buFont typeface="Century Gothic"/>
              <a:buNone/>
              <a:defRPr sz="1200"/>
            </a:lvl4pPr>
            <a:lvl5pPr indent="-228600" lvl="4" marL="2286000" algn="l">
              <a:lnSpc>
                <a:spcPct val="100000"/>
              </a:lnSpc>
              <a:spcBef>
                <a:spcPts val="1000"/>
              </a:spcBef>
              <a:spcAft>
                <a:spcPts val="0"/>
              </a:spcAft>
              <a:buClr>
                <a:srgbClr val="404040"/>
              </a:buClr>
              <a:buSzPts val="1200"/>
              <a:buFont typeface="Century Gothic"/>
              <a:buNone/>
              <a:defRPr sz="1200"/>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155" name="Google Shape;155;p10"/>
          <p:cNvSpPr/>
          <p:nvPr/>
        </p:nvSpPr>
        <p:spPr>
          <a:xfrm flipH="1" rot="10800000">
            <a:off x="-4189" y="4911725"/>
            <a:ext cx="1595613" cy="507297"/>
          </a:xfrm>
          <a:custGeom>
            <a:rect b="b" l="l" r="r" t="t"/>
            <a:pathLst>
              <a:path extrusionOk="0" h="21600" w="21568">
                <a:moveTo>
                  <a:pt x="21472" y="10154"/>
                </a:moveTo>
                <a:lnTo>
                  <a:pt x="18377" y="406"/>
                </a:lnTo>
                <a:cubicBezTo>
                  <a:pt x="18356" y="337"/>
                  <a:pt x="18331" y="272"/>
                  <a:pt x="18310" y="203"/>
                </a:cubicBezTo>
                <a:cubicBezTo>
                  <a:pt x="18247" y="0"/>
                  <a:pt x="18182" y="0"/>
                  <a:pt x="18117" y="0"/>
                </a:cubicBezTo>
                <a:lnTo>
                  <a:pt x="16891" y="0"/>
                </a:lnTo>
                <a:lnTo>
                  <a:pt x="0" y="151"/>
                </a:lnTo>
                <a:cubicBezTo>
                  <a:pt x="19" y="7301"/>
                  <a:pt x="39" y="14450"/>
                  <a:pt x="58" y="21600"/>
                </a:cubicBezTo>
                <a:lnTo>
                  <a:pt x="16891" y="21527"/>
                </a:lnTo>
                <a:lnTo>
                  <a:pt x="18117" y="21527"/>
                </a:lnTo>
                <a:cubicBezTo>
                  <a:pt x="18182" y="21527"/>
                  <a:pt x="18247" y="21324"/>
                  <a:pt x="18310" y="21324"/>
                </a:cubicBezTo>
                <a:cubicBezTo>
                  <a:pt x="18310" y="21120"/>
                  <a:pt x="18377" y="21120"/>
                  <a:pt x="18377" y="21120"/>
                </a:cubicBezTo>
                <a:lnTo>
                  <a:pt x="21472" y="11372"/>
                </a:lnTo>
                <a:cubicBezTo>
                  <a:pt x="21600" y="10966"/>
                  <a:pt x="21600" y="10560"/>
                  <a:pt x="21472" y="10154"/>
                </a:cubicBezTo>
                <a:close/>
              </a:path>
            </a:pathLst>
          </a:cu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56" name="Google Shape;156;p10"/>
          <p:cNvSpPr txBox="1"/>
          <p:nvPr>
            <p:ph idx="12" type="sldNum"/>
          </p:nvPr>
        </p:nvSpPr>
        <p:spPr>
          <a:xfrm>
            <a:off x="925905" y="4967529"/>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aption" showMasterSp="0">
  <p:cSld name="Title and Caption">
    <p:spTree>
      <p:nvGrpSpPr>
        <p:cNvPr id="157" name="Shape 157"/>
        <p:cNvGrpSpPr/>
        <p:nvPr/>
      </p:nvGrpSpPr>
      <p:grpSpPr>
        <a:xfrm>
          <a:off x="0" y="0"/>
          <a:ext cx="0" cy="0"/>
          <a:chOff x="0" y="0"/>
          <a:chExt cx="0" cy="0"/>
        </a:xfrm>
      </p:grpSpPr>
      <p:grpSp>
        <p:nvGrpSpPr>
          <p:cNvPr id="158" name="Google Shape;158;p11"/>
          <p:cNvGrpSpPr/>
          <p:nvPr/>
        </p:nvGrpSpPr>
        <p:grpSpPr>
          <a:xfrm>
            <a:off x="-1" y="228600"/>
            <a:ext cx="2851520" cy="6638630"/>
            <a:chOff x="-1" y="0"/>
            <a:chExt cx="2851518" cy="6638629"/>
          </a:xfrm>
        </p:grpSpPr>
        <p:sp>
          <p:nvSpPr>
            <p:cNvPr id="159" name="Google Shape;159;p11"/>
            <p:cNvSpPr/>
            <p:nvPr/>
          </p:nvSpPr>
          <p:spPr>
            <a:xfrm>
              <a:off x="-1" y="2346443"/>
              <a:ext cx="100643" cy="626217"/>
            </a:xfrm>
            <a:custGeom>
              <a:rect b="b" l="l" r="r" t="t"/>
              <a:pathLst>
                <a:path extrusionOk="0" h="21600" w="2160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0" name="Google Shape;160;p11"/>
            <p:cNvSpPr/>
            <p:nvPr/>
          </p:nvSpPr>
          <p:spPr>
            <a:xfrm>
              <a:off x="128598" y="2927929"/>
              <a:ext cx="646718" cy="2322216"/>
            </a:xfrm>
            <a:custGeom>
              <a:rect b="b" l="l" r="r" t="t"/>
              <a:pathLst>
                <a:path extrusionOk="0" h="21600" w="2160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1" name="Google Shape;161;p11"/>
            <p:cNvSpPr/>
            <p:nvPr/>
          </p:nvSpPr>
          <p:spPr>
            <a:xfrm>
              <a:off x="806998" y="5218460"/>
              <a:ext cx="609443" cy="1420167"/>
            </a:xfrm>
            <a:custGeom>
              <a:rect b="b" l="l" r="r" t="t"/>
              <a:pathLst>
                <a:path extrusionOk="0" h="21600" w="2160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2" name="Google Shape;162;p11"/>
            <p:cNvSpPr/>
            <p:nvPr/>
          </p:nvSpPr>
          <p:spPr>
            <a:xfrm>
              <a:off x="959824" y="6275199"/>
              <a:ext cx="171465" cy="363430"/>
            </a:xfrm>
            <a:custGeom>
              <a:rect b="b" l="l" r="r" t="t"/>
              <a:pathLst>
                <a:path extrusionOk="0" h="21600" w="2160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3" name="Google Shape;163;p11"/>
            <p:cNvSpPr/>
            <p:nvPr/>
          </p:nvSpPr>
          <p:spPr>
            <a:xfrm>
              <a:off x="100641" y="2972659"/>
              <a:ext cx="821909" cy="3328633"/>
            </a:xfrm>
            <a:custGeom>
              <a:rect b="b" l="l" r="r" t="t"/>
              <a:pathLst>
                <a:path extrusionOk="0" h="21600" w="2160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4" name="Google Shape;164;p11"/>
            <p:cNvSpPr/>
            <p:nvPr/>
          </p:nvSpPr>
          <p:spPr>
            <a:xfrm>
              <a:off x="26126" y="0"/>
              <a:ext cx="102473" cy="2927930"/>
            </a:xfrm>
            <a:custGeom>
              <a:rect b="b" l="l" r="r" t="t"/>
              <a:pathLst>
                <a:path extrusionOk="0" h="21600" w="20835">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5" name="Google Shape;165;p11"/>
            <p:cNvSpPr/>
            <p:nvPr/>
          </p:nvSpPr>
          <p:spPr>
            <a:xfrm>
              <a:off x="78276" y="2715463"/>
              <a:ext cx="78278" cy="493892"/>
            </a:xfrm>
            <a:custGeom>
              <a:rect b="b" l="l" r="r" t="t"/>
              <a:pathLst>
                <a:path extrusionOk="0" h="21600" w="2160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6" name="Google Shape;166;p11"/>
            <p:cNvSpPr/>
            <p:nvPr/>
          </p:nvSpPr>
          <p:spPr>
            <a:xfrm>
              <a:off x="769723" y="5250144"/>
              <a:ext cx="190102" cy="1025055"/>
            </a:xfrm>
            <a:custGeom>
              <a:rect b="b" l="l" r="r" t="t"/>
              <a:pathLst>
                <a:path extrusionOk="0" h="21600" w="2160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7" name="Google Shape;167;p11"/>
            <p:cNvSpPr/>
            <p:nvPr/>
          </p:nvSpPr>
          <p:spPr>
            <a:xfrm>
              <a:off x="775314" y="1170426"/>
              <a:ext cx="2076203" cy="4048035"/>
            </a:xfrm>
            <a:custGeom>
              <a:rect b="b" l="l" r="r" t="t"/>
              <a:pathLst>
                <a:path extrusionOk="0" h="21600" w="2160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8" name="Google Shape;168;p11"/>
            <p:cNvSpPr/>
            <p:nvPr/>
          </p:nvSpPr>
          <p:spPr>
            <a:xfrm>
              <a:off x="922549" y="6301291"/>
              <a:ext cx="162147" cy="337338"/>
            </a:xfrm>
            <a:custGeom>
              <a:rect b="b" l="l" r="r" t="t"/>
              <a:pathLst>
                <a:path extrusionOk="0" h="21600" w="2160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9" name="Google Shape;169;p11"/>
            <p:cNvSpPr/>
            <p:nvPr/>
          </p:nvSpPr>
          <p:spPr>
            <a:xfrm>
              <a:off x="769723" y="5130865"/>
              <a:ext cx="37276" cy="221786"/>
            </a:xfrm>
            <a:custGeom>
              <a:rect b="b" l="l" r="r" t="t"/>
              <a:pathLst>
                <a:path extrusionOk="0" h="21600" w="2160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70" name="Google Shape;170;p11"/>
            <p:cNvSpPr/>
            <p:nvPr/>
          </p:nvSpPr>
          <p:spPr>
            <a:xfrm>
              <a:off x="849863" y="6016138"/>
              <a:ext cx="238559" cy="622489"/>
            </a:xfrm>
            <a:custGeom>
              <a:rect b="b" l="l" r="r" t="t"/>
              <a:pathLst>
                <a:path extrusionOk="0" h="21600" w="2160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grpSp>
        <p:nvGrpSpPr>
          <p:cNvPr id="171" name="Google Shape;171;p11"/>
          <p:cNvGrpSpPr/>
          <p:nvPr/>
        </p:nvGrpSpPr>
        <p:grpSpPr>
          <a:xfrm>
            <a:off x="27221" y="-788"/>
            <a:ext cx="2356675" cy="6854043"/>
            <a:chOff x="0" y="-1"/>
            <a:chExt cx="2356674" cy="6854041"/>
          </a:xfrm>
        </p:grpSpPr>
        <p:sp>
          <p:nvSpPr>
            <p:cNvPr id="172" name="Google Shape;172;p11"/>
            <p:cNvSpPr/>
            <p:nvPr/>
          </p:nvSpPr>
          <p:spPr>
            <a:xfrm>
              <a:off x="0" y="-1"/>
              <a:ext cx="494327" cy="4401046"/>
            </a:xfrm>
            <a:custGeom>
              <a:rect b="b" l="l" r="r" t="t"/>
              <a:pathLst>
                <a:path extrusionOk="0" h="21600" w="2160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73" name="Google Shape;173;p11"/>
            <p:cNvSpPr/>
            <p:nvPr/>
          </p:nvSpPr>
          <p:spPr>
            <a:xfrm>
              <a:off x="523067" y="4317258"/>
              <a:ext cx="423436" cy="1580699"/>
            </a:xfrm>
            <a:custGeom>
              <a:rect b="b" l="l" r="r" t="t"/>
              <a:pathLst>
                <a:path extrusionOk="0" h="21600" w="2160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74" name="Google Shape;174;p11"/>
            <p:cNvSpPr/>
            <p:nvPr/>
          </p:nvSpPr>
          <p:spPr>
            <a:xfrm>
              <a:off x="979074" y="5863468"/>
              <a:ext cx="431100" cy="990571"/>
            </a:xfrm>
            <a:custGeom>
              <a:rect b="b" l="l" r="r" t="t"/>
              <a:pathLst>
                <a:path extrusionOk="0" h="21600" w="2160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75" name="Google Shape;175;p11"/>
            <p:cNvSpPr/>
            <p:nvPr/>
          </p:nvSpPr>
          <p:spPr>
            <a:xfrm>
              <a:off x="494326" y="4365158"/>
              <a:ext cx="551808" cy="2235970"/>
            </a:xfrm>
            <a:custGeom>
              <a:rect b="b" l="l" r="r" t="t"/>
              <a:pathLst>
                <a:path extrusionOk="0" h="21600" w="2160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76" name="Google Shape;176;p11"/>
            <p:cNvSpPr/>
            <p:nvPr/>
          </p:nvSpPr>
          <p:spPr>
            <a:xfrm>
              <a:off x="444311" y="1289983"/>
              <a:ext cx="170725" cy="3027276"/>
            </a:xfrm>
            <a:custGeom>
              <a:rect b="b" l="l" r="r" t="t"/>
              <a:pathLst>
                <a:path extrusionOk="0" h="21600" w="2115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77" name="Google Shape;177;p11"/>
            <p:cNvSpPr/>
            <p:nvPr/>
          </p:nvSpPr>
          <p:spPr>
            <a:xfrm>
              <a:off x="1084453" y="6572387"/>
              <a:ext cx="134120" cy="281653"/>
            </a:xfrm>
            <a:custGeom>
              <a:rect b="b" l="l" r="r" t="t"/>
              <a:pathLst>
                <a:path extrusionOk="0" h="21600" w="2160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78" name="Google Shape;178;p11"/>
            <p:cNvSpPr/>
            <p:nvPr/>
          </p:nvSpPr>
          <p:spPr>
            <a:xfrm>
              <a:off x="475166" y="4108415"/>
              <a:ext cx="82390" cy="511573"/>
            </a:xfrm>
            <a:custGeom>
              <a:rect b="b" l="l" r="r" t="t"/>
              <a:pathLst>
                <a:path extrusionOk="0" h="21600" w="2160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79" name="Google Shape;179;p11"/>
            <p:cNvSpPr/>
            <p:nvPr/>
          </p:nvSpPr>
          <p:spPr>
            <a:xfrm>
              <a:off x="946501" y="3146585"/>
              <a:ext cx="1410173" cy="2716884"/>
            </a:xfrm>
            <a:custGeom>
              <a:rect b="b" l="l" r="r" t="t"/>
              <a:pathLst>
                <a:path extrusionOk="0" h="21600" w="2160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80" name="Google Shape;180;p11"/>
            <p:cNvSpPr/>
            <p:nvPr/>
          </p:nvSpPr>
          <p:spPr>
            <a:xfrm>
              <a:off x="1046133" y="6601126"/>
              <a:ext cx="120709" cy="252913"/>
            </a:xfrm>
            <a:custGeom>
              <a:rect b="b" l="l" r="r" t="t"/>
              <a:pathLst>
                <a:path extrusionOk="0" h="21600" w="2160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81" name="Google Shape;181;p11"/>
            <p:cNvSpPr/>
            <p:nvPr/>
          </p:nvSpPr>
          <p:spPr>
            <a:xfrm>
              <a:off x="946501" y="5897956"/>
              <a:ext cx="137953" cy="674432"/>
            </a:xfrm>
            <a:custGeom>
              <a:rect b="b" l="l" r="r" t="t"/>
              <a:pathLst>
                <a:path extrusionOk="0" h="21600" w="2160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82" name="Google Shape;182;p11"/>
            <p:cNvSpPr/>
            <p:nvPr/>
          </p:nvSpPr>
          <p:spPr>
            <a:xfrm>
              <a:off x="946501" y="5773415"/>
              <a:ext cx="38321" cy="228005"/>
            </a:xfrm>
            <a:custGeom>
              <a:rect b="b" l="l" r="r" t="t"/>
              <a:pathLst>
                <a:path extrusionOk="0" h="21600" w="2160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83" name="Google Shape;183;p11"/>
            <p:cNvSpPr/>
            <p:nvPr/>
          </p:nvSpPr>
          <p:spPr>
            <a:xfrm>
              <a:off x="979074" y="6323307"/>
              <a:ext cx="210760" cy="530733"/>
            </a:xfrm>
            <a:custGeom>
              <a:rect b="b" l="l" r="r" t="t"/>
              <a:pathLst>
                <a:path extrusionOk="0" h="21600" w="2160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sp>
        <p:nvSpPr>
          <p:cNvPr id="184" name="Google Shape;184;p11"/>
          <p:cNvSpPr/>
          <p:nvPr/>
        </p:nvSpPr>
        <p:spPr>
          <a:xfrm>
            <a:off x="-1" y="0"/>
            <a:ext cx="182882" cy="6858000"/>
          </a:xfrm>
          <a:prstGeom prst="rect">
            <a:avLst/>
          </a:pr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85" name="Google Shape;185;p11"/>
          <p:cNvSpPr txBox="1"/>
          <p:nvPr>
            <p:ph type="title"/>
          </p:nvPr>
        </p:nvSpPr>
        <p:spPr>
          <a:xfrm>
            <a:off x="2589211" y="609600"/>
            <a:ext cx="8915401" cy="3117040"/>
          </a:xfrm>
          <a:prstGeom prst="rect">
            <a:avLst/>
          </a:prstGeom>
          <a:noFill/>
          <a:ln>
            <a:noFill/>
          </a:ln>
        </p:spPr>
        <p:txBody>
          <a:bodyPr anchorCtr="0" anchor="ctr" bIns="45700" lIns="45700" spcFirstLastPara="1" rIns="45700" wrap="square" tIns="45700"/>
          <a:lstStyle>
            <a:lvl1pPr lvl="0" algn="l">
              <a:lnSpc>
                <a:spcPct val="100000"/>
              </a:lnSpc>
              <a:spcBef>
                <a:spcPts val="0"/>
              </a:spcBef>
              <a:spcAft>
                <a:spcPts val="0"/>
              </a:spcAft>
              <a:buClr>
                <a:srgbClr val="262626"/>
              </a:buClr>
              <a:buSzPts val="4800"/>
              <a:buFont typeface="Century Gothic"/>
              <a:buNone/>
              <a:defRPr sz="4800"/>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186" name="Google Shape;186;p11"/>
          <p:cNvSpPr txBox="1"/>
          <p:nvPr>
            <p:ph idx="1" type="body"/>
          </p:nvPr>
        </p:nvSpPr>
        <p:spPr>
          <a:xfrm>
            <a:off x="2589211" y="4354045"/>
            <a:ext cx="8915401" cy="1555865"/>
          </a:xfrm>
          <a:prstGeom prst="rect">
            <a:avLst/>
          </a:prstGeom>
          <a:noFill/>
          <a:ln>
            <a:noFill/>
          </a:ln>
        </p:spPr>
        <p:txBody>
          <a:bodyPr anchorCtr="0" anchor="ctr" bIns="45700" lIns="45700" spcFirstLastPara="1" rIns="45700" wrap="square" tIns="45700"/>
          <a:lstStyle>
            <a:lvl1pPr indent="-228600" lvl="0" marL="457200" algn="l">
              <a:lnSpc>
                <a:spcPct val="100000"/>
              </a:lnSpc>
              <a:spcBef>
                <a:spcPts val="1000"/>
              </a:spcBef>
              <a:spcAft>
                <a:spcPts val="0"/>
              </a:spcAft>
              <a:buClr>
                <a:srgbClr val="595959"/>
              </a:buClr>
              <a:buSzPts val="1800"/>
              <a:buFont typeface="Century Gothic"/>
              <a:buNone/>
              <a:defRPr>
                <a:solidFill>
                  <a:srgbClr val="595959"/>
                </a:solidFill>
              </a:defRPr>
            </a:lvl1pPr>
            <a:lvl2pPr indent="-228600" lvl="1" marL="914400" algn="l">
              <a:lnSpc>
                <a:spcPct val="100000"/>
              </a:lnSpc>
              <a:spcBef>
                <a:spcPts val="1000"/>
              </a:spcBef>
              <a:spcAft>
                <a:spcPts val="0"/>
              </a:spcAft>
              <a:buClr>
                <a:srgbClr val="595959"/>
              </a:buClr>
              <a:buSzPts val="1800"/>
              <a:buFont typeface="Century Gothic"/>
              <a:buNone/>
              <a:defRPr>
                <a:solidFill>
                  <a:srgbClr val="595959"/>
                </a:solidFill>
              </a:defRPr>
            </a:lvl2pPr>
            <a:lvl3pPr indent="-228600" lvl="2" marL="1371600" algn="l">
              <a:lnSpc>
                <a:spcPct val="100000"/>
              </a:lnSpc>
              <a:spcBef>
                <a:spcPts val="1000"/>
              </a:spcBef>
              <a:spcAft>
                <a:spcPts val="0"/>
              </a:spcAft>
              <a:buClr>
                <a:srgbClr val="595959"/>
              </a:buClr>
              <a:buSzPts val="1800"/>
              <a:buFont typeface="Century Gothic"/>
              <a:buNone/>
              <a:defRPr>
                <a:solidFill>
                  <a:srgbClr val="595959"/>
                </a:solidFill>
              </a:defRPr>
            </a:lvl3pPr>
            <a:lvl4pPr indent="-228600" lvl="3" marL="1828800" algn="l">
              <a:lnSpc>
                <a:spcPct val="100000"/>
              </a:lnSpc>
              <a:spcBef>
                <a:spcPts val="1000"/>
              </a:spcBef>
              <a:spcAft>
                <a:spcPts val="0"/>
              </a:spcAft>
              <a:buClr>
                <a:srgbClr val="595959"/>
              </a:buClr>
              <a:buSzPts val="1800"/>
              <a:buFont typeface="Century Gothic"/>
              <a:buNone/>
              <a:defRPr>
                <a:solidFill>
                  <a:srgbClr val="595959"/>
                </a:solidFill>
              </a:defRPr>
            </a:lvl4pPr>
            <a:lvl5pPr indent="-228600" lvl="4" marL="2286000" algn="l">
              <a:lnSpc>
                <a:spcPct val="100000"/>
              </a:lnSpc>
              <a:spcBef>
                <a:spcPts val="1000"/>
              </a:spcBef>
              <a:spcAft>
                <a:spcPts val="0"/>
              </a:spcAft>
              <a:buClr>
                <a:srgbClr val="595959"/>
              </a:buClr>
              <a:buSzPts val="1800"/>
              <a:buFont typeface="Century Gothic"/>
              <a:buNone/>
              <a:defRPr>
                <a:solidFill>
                  <a:srgbClr val="595959"/>
                </a:solidFill>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187" name="Google Shape;187;p11"/>
          <p:cNvSpPr/>
          <p:nvPr/>
        </p:nvSpPr>
        <p:spPr>
          <a:xfrm flipH="1" rot="10800000">
            <a:off x="-4189" y="3178175"/>
            <a:ext cx="1595613" cy="507297"/>
          </a:xfrm>
          <a:custGeom>
            <a:rect b="b" l="l" r="r" t="t"/>
            <a:pathLst>
              <a:path extrusionOk="0" h="21600" w="21568">
                <a:moveTo>
                  <a:pt x="21472" y="10154"/>
                </a:moveTo>
                <a:lnTo>
                  <a:pt x="18377" y="406"/>
                </a:lnTo>
                <a:cubicBezTo>
                  <a:pt x="18356" y="337"/>
                  <a:pt x="18331" y="272"/>
                  <a:pt x="18310" y="203"/>
                </a:cubicBezTo>
                <a:cubicBezTo>
                  <a:pt x="18247" y="0"/>
                  <a:pt x="18182" y="0"/>
                  <a:pt x="18117" y="0"/>
                </a:cubicBezTo>
                <a:lnTo>
                  <a:pt x="16891" y="0"/>
                </a:lnTo>
                <a:lnTo>
                  <a:pt x="0" y="151"/>
                </a:lnTo>
                <a:cubicBezTo>
                  <a:pt x="19" y="7301"/>
                  <a:pt x="39" y="14450"/>
                  <a:pt x="58" y="21600"/>
                </a:cubicBezTo>
                <a:lnTo>
                  <a:pt x="16891" y="21527"/>
                </a:lnTo>
                <a:lnTo>
                  <a:pt x="18117" y="21527"/>
                </a:lnTo>
                <a:cubicBezTo>
                  <a:pt x="18182" y="21527"/>
                  <a:pt x="18247" y="21324"/>
                  <a:pt x="18310" y="21324"/>
                </a:cubicBezTo>
                <a:cubicBezTo>
                  <a:pt x="18310" y="21120"/>
                  <a:pt x="18377" y="21120"/>
                  <a:pt x="18377" y="21120"/>
                </a:cubicBezTo>
                <a:lnTo>
                  <a:pt x="21472" y="11372"/>
                </a:lnTo>
                <a:cubicBezTo>
                  <a:pt x="21600" y="10966"/>
                  <a:pt x="21600" y="10560"/>
                  <a:pt x="21472" y="10154"/>
                </a:cubicBezTo>
                <a:close/>
              </a:path>
            </a:pathLst>
          </a:cu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88" name="Google Shape;188;p11"/>
          <p:cNvSpPr txBox="1"/>
          <p:nvPr>
            <p:ph idx="12" type="sldNum"/>
          </p:nvPr>
        </p:nvSpPr>
        <p:spPr>
          <a:xfrm>
            <a:off x="925905" y="3228581"/>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with Caption" showMasterSp="0">
  <p:cSld name="Quote with Caption">
    <p:spTree>
      <p:nvGrpSpPr>
        <p:cNvPr id="189" name="Shape 189"/>
        <p:cNvGrpSpPr/>
        <p:nvPr/>
      </p:nvGrpSpPr>
      <p:grpSpPr>
        <a:xfrm>
          <a:off x="0" y="0"/>
          <a:ext cx="0" cy="0"/>
          <a:chOff x="0" y="0"/>
          <a:chExt cx="0" cy="0"/>
        </a:xfrm>
      </p:grpSpPr>
      <p:grpSp>
        <p:nvGrpSpPr>
          <p:cNvPr id="190" name="Google Shape;190;p12"/>
          <p:cNvGrpSpPr/>
          <p:nvPr/>
        </p:nvGrpSpPr>
        <p:grpSpPr>
          <a:xfrm>
            <a:off x="-1" y="228600"/>
            <a:ext cx="2851520" cy="6638630"/>
            <a:chOff x="-1" y="0"/>
            <a:chExt cx="2851518" cy="6638629"/>
          </a:xfrm>
        </p:grpSpPr>
        <p:sp>
          <p:nvSpPr>
            <p:cNvPr id="191" name="Google Shape;191;p12"/>
            <p:cNvSpPr/>
            <p:nvPr/>
          </p:nvSpPr>
          <p:spPr>
            <a:xfrm>
              <a:off x="-1" y="2346443"/>
              <a:ext cx="100643" cy="626217"/>
            </a:xfrm>
            <a:custGeom>
              <a:rect b="b" l="l" r="r" t="t"/>
              <a:pathLst>
                <a:path extrusionOk="0" h="21600" w="2160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92" name="Google Shape;192;p12"/>
            <p:cNvSpPr/>
            <p:nvPr/>
          </p:nvSpPr>
          <p:spPr>
            <a:xfrm>
              <a:off x="128598" y="2927929"/>
              <a:ext cx="646718" cy="2322216"/>
            </a:xfrm>
            <a:custGeom>
              <a:rect b="b" l="l" r="r" t="t"/>
              <a:pathLst>
                <a:path extrusionOk="0" h="21600" w="2160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93" name="Google Shape;193;p12"/>
            <p:cNvSpPr/>
            <p:nvPr/>
          </p:nvSpPr>
          <p:spPr>
            <a:xfrm>
              <a:off x="806998" y="5218460"/>
              <a:ext cx="609443" cy="1420167"/>
            </a:xfrm>
            <a:custGeom>
              <a:rect b="b" l="l" r="r" t="t"/>
              <a:pathLst>
                <a:path extrusionOk="0" h="21600" w="2160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94" name="Google Shape;194;p12"/>
            <p:cNvSpPr/>
            <p:nvPr/>
          </p:nvSpPr>
          <p:spPr>
            <a:xfrm>
              <a:off x="959824" y="6275199"/>
              <a:ext cx="171465" cy="363430"/>
            </a:xfrm>
            <a:custGeom>
              <a:rect b="b" l="l" r="r" t="t"/>
              <a:pathLst>
                <a:path extrusionOk="0" h="21600" w="2160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95" name="Google Shape;195;p12"/>
            <p:cNvSpPr/>
            <p:nvPr/>
          </p:nvSpPr>
          <p:spPr>
            <a:xfrm>
              <a:off x="100641" y="2972659"/>
              <a:ext cx="821909" cy="3328633"/>
            </a:xfrm>
            <a:custGeom>
              <a:rect b="b" l="l" r="r" t="t"/>
              <a:pathLst>
                <a:path extrusionOk="0" h="21600" w="2160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96" name="Google Shape;196;p12"/>
            <p:cNvSpPr/>
            <p:nvPr/>
          </p:nvSpPr>
          <p:spPr>
            <a:xfrm>
              <a:off x="26126" y="0"/>
              <a:ext cx="102473" cy="2927930"/>
            </a:xfrm>
            <a:custGeom>
              <a:rect b="b" l="l" r="r" t="t"/>
              <a:pathLst>
                <a:path extrusionOk="0" h="21600" w="20835">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97" name="Google Shape;197;p12"/>
            <p:cNvSpPr/>
            <p:nvPr/>
          </p:nvSpPr>
          <p:spPr>
            <a:xfrm>
              <a:off x="78276" y="2715463"/>
              <a:ext cx="78278" cy="493892"/>
            </a:xfrm>
            <a:custGeom>
              <a:rect b="b" l="l" r="r" t="t"/>
              <a:pathLst>
                <a:path extrusionOk="0" h="21600" w="2160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98" name="Google Shape;198;p12"/>
            <p:cNvSpPr/>
            <p:nvPr/>
          </p:nvSpPr>
          <p:spPr>
            <a:xfrm>
              <a:off x="769723" y="5250144"/>
              <a:ext cx="190102" cy="1025055"/>
            </a:xfrm>
            <a:custGeom>
              <a:rect b="b" l="l" r="r" t="t"/>
              <a:pathLst>
                <a:path extrusionOk="0" h="21600" w="2160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99" name="Google Shape;199;p12"/>
            <p:cNvSpPr/>
            <p:nvPr/>
          </p:nvSpPr>
          <p:spPr>
            <a:xfrm>
              <a:off x="775314" y="1170426"/>
              <a:ext cx="2076203" cy="4048035"/>
            </a:xfrm>
            <a:custGeom>
              <a:rect b="b" l="l" r="r" t="t"/>
              <a:pathLst>
                <a:path extrusionOk="0" h="21600" w="2160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00" name="Google Shape;200;p12"/>
            <p:cNvSpPr/>
            <p:nvPr/>
          </p:nvSpPr>
          <p:spPr>
            <a:xfrm>
              <a:off x="922549" y="6301291"/>
              <a:ext cx="162147" cy="337338"/>
            </a:xfrm>
            <a:custGeom>
              <a:rect b="b" l="l" r="r" t="t"/>
              <a:pathLst>
                <a:path extrusionOk="0" h="21600" w="2160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01" name="Google Shape;201;p12"/>
            <p:cNvSpPr/>
            <p:nvPr/>
          </p:nvSpPr>
          <p:spPr>
            <a:xfrm>
              <a:off x="769723" y="5130865"/>
              <a:ext cx="37276" cy="221786"/>
            </a:xfrm>
            <a:custGeom>
              <a:rect b="b" l="l" r="r" t="t"/>
              <a:pathLst>
                <a:path extrusionOk="0" h="21600" w="2160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02" name="Google Shape;202;p12"/>
            <p:cNvSpPr/>
            <p:nvPr/>
          </p:nvSpPr>
          <p:spPr>
            <a:xfrm>
              <a:off x="849863" y="6016138"/>
              <a:ext cx="238559" cy="622489"/>
            </a:xfrm>
            <a:custGeom>
              <a:rect b="b" l="l" r="r" t="t"/>
              <a:pathLst>
                <a:path extrusionOk="0" h="21600" w="2160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grpSp>
        <p:nvGrpSpPr>
          <p:cNvPr id="203" name="Google Shape;203;p12"/>
          <p:cNvGrpSpPr/>
          <p:nvPr/>
        </p:nvGrpSpPr>
        <p:grpSpPr>
          <a:xfrm>
            <a:off x="27221" y="-788"/>
            <a:ext cx="2356675" cy="6854043"/>
            <a:chOff x="0" y="-1"/>
            <a:chExt cx="2356674" cy="6854041"/>
          </a:xfrm>
        </p:grpSpPr>
        <p:sp>
          <p:nvSpPr>
            <p:cNvPr id="204" name="Google Shape;204;p12"/>
            <p:cNvSpPr/>
            <p:nvPr/>
          </p:nvSpPr>
          <p:spPr>
            <a:xfrm>
              <a:off x="0" y="-1"/>
              <a:ext cx="494327" cy="4401046"/>
            </a:xfrm>
            <a:custGeom>
              <a:rect b="b" l="l" r="r" t="t"/>
              <a:pathLst>
                <a:path extrusionOk="0" h="21600" w="2160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05" name="Google Shape;205;p12"/>
            <p:cNvSpPr/>
            <p:nvPr/>
          </p:nvSpPr>
          <p:spPr>
            <a:xfrm>
              <a:off x="523067" y="4317258"/>
              <a:ext cx="423436" cy="1580699"/>
            </a:xfrm>
            <a:custGeom>
              <a:rect b="b" l="l" r="r" t="t"/>
              <a:pathLst>
                <a:path extrusionOk="0" h="21600" w="2160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06" name="Google Shape;206;p12"/>
            <p:cNvSpPr/>
            <p:nvPr/>
          </p:nvSpPr>
          <p:spPr>
            <a:xfrm>
              <a:off x="979074" y="5863468"/>
              <a:ext cx="431100" cy="990571"/>
            </a:xfrm>
            <a:custGeom>
              <a:rect b="b" l="l" r="r" t="t"/>
              <a:pathLst>
                <a:path extrusionOk="0" h="21600" w="2160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07" name="Google Shape;207;p12"/>
            <p:cNvSpPr/>
            <p:nvPr/>
          </p:nvSpPr>
          <p:spPr>
            <a:xfrm>
              <a:off x="494326" y="4365158"/>
              <a:ext cx="551808" cy="2235970"/>
            </a:xfrm>
            <a:custGeom>
              <a:rect b="b" l="l" r="r" t="t"/>
              <a:pathLst>
                <a:path extrusionOk="0" h="21600" w="2160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08" name="Google Shape;208;p12"/>
            <p:cNvSpPr/>
            <p:nvPr/>
          </p:nvSpPr>
          <p:spPr>
            <a:xfrm>
              <a:off x="444311" y="1289983"/>
              <a:ext cx="170725" cy="3027276"/>
            </a:xfrm>
            <a:custGeom>
              <a:rect b="b" l="l" r="r" t="t"/>
              <a:pathLst>
                <a:path extrusionOk="0" h="21600" w="2115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09" name="Google Shape;209;p12"/>
            <p:cNvSpPr/>
            <p:nvPr/>
          </p:nvSpPr>
          <p:spPr>
            <a:xfrm>
              <a:off x="1084453" y="6572387"/>
              <a:ext cx="134120" cy="281653"/>
            </a:xfrm>
            <a:custGeom>
              <a:rect b="b" l="l" r="r" t="t"/>
              <a:pathLst>
                <a:path extrusionOk="0" h="21600" w="2160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10" name="Google Shape;210;p12"/>
            <p:cNvSpPr/>
            <p:nvPr/>
          </p:nvSpPr>
          <p:spPr>
            <a:xfrm>
              <a:off x="475166" y="4108415"/>
              <a:ext cx="82390" cy="511573"/>
            </a:xfrm>
            <a:custGeom>
              <a:rect b="b" l="l" r="r" t="t"/>
              <a:pathLst>
                <a:path extrusionOk="0" h="21600" w="2160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11" name="Google Shape;211;p12"/>
            <p:cNvSpPr/>
            <p:nvPr/>
          </p:nvSpPr>
          <p:spPr>
            <a:xfrm>
              <a:off x="946501" y="3146585"/>
              <a:ext cx="1410173" cy="2716884"/>
            </a:xfrm>
            <a:custGeom>
              <a:rect b="b" l="l" r="r" t="t"/>
              <a:pathLst>
                <a:path extrusionOk="0" h="21600" w="2160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12" name="Google Shape;212;p12"/>
            <p:cNvSpPr/>
            <p:nvPr/>
          </p:nvSpPr>
          <p:spPr>
            <a:xfrm>
              <a:off x="1046133" y="6601126"/>
              <a:ext cx="120709" cy="252913"/>
            </a:xfrm>
            <a:custGeom>
              <a:rect b="b" l="l" r="r" t="t"/>
              <a:pathLst>
                <a:path extrusionOk="0" h="21600" w="2160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13" name="Google Shape;213;p12"/>
            <p:cNvSpPr/>
            <p:nvPr/>
          </p:nvSpPr>
          <p:spPr>
            <a:xfrm>
              <a:off x="946501" y="5897956"/>
              <a:ext cx="137953" cy="674432"/>
            </a:xfrm>
            <a:custGeom>
              <a:rect b="b" l="l" r="r" t="t"/>
              <a:pathLst>
                <a:path extrusionOk="0" h="21600" w="2160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14" name="Google Shape;214;p12"/>
            <p:cNvSpPr/>
            <p:nvPr/>
          </p:nvSpPr>
          <p:spPr>
            <a:xfrm>
              <a:off x="946501" y="5773415"/>
              <a:ext cx="38321" cy="228005"/>
            </a:xfrm>
            <a:custGeom>
              <a:rect b="b" l="l" r="r" t="t"/>
              <a:pathLst>
                <a:path extrusionOk="0" h="21600" w="2160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15" name="Google Shape;215;p12"/>
            <p:cNvSpPr/>
            <p:nvPr/>
          </p:nvSpPr>
          <p:spPr>
            <a:xfrm>
              <a:off x="979074" y="6323307"/>
              <a:ext cx="210760" cy="530733"/>
            </a:xfrm>
            <a:custGeom>
              <a:rect b="b" l="l" r="r" t="t"/>
              <a:pathLst>
                <a:path extrusionOk="0" h="21600" w="2160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sp>
        <p:nvSpPr>
          <p:cNvPr id="216" name="Google Shape;216;p12"/>
          <p:cNvSpPr/>
          <p:nvPr/>
        </p:nvSpPr>
        <p:spPr>
          <a:xfrm>
            <a:off x="-1" y="0"/>
            <a:ext cx="182882" cy="6858000"/>
          </a:xfrm>
          <a:prstGeom prst="rect">
            <a:avLst/>
          </a:pr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17" name="Google Shape;217;p12"/>
          <p:cNvSpPr txBox="1"/>
          <p:nvPr>
            <p:ph type="title"/>
          </p:nvPr>
        </p:nvSpPr>
        <p:spPr>
          <a:xfrm>
            <a:off x="2849948" y="609600"/>
            <a:ext cx="8393927" cy="2895600"/>
          </a:xfrm>
          <a:prstGeom prst="rect">
            <a:avLst/>
          </a:prstGeom>
          <a:noFill/>
          <a:ln>
            <a:noFill/>
          </a:ln>
        </p:spPr>
        <p:txBody>
          <a:bodyPr anchorCtr="0" anchor="ctr" bIns="45700" lIns="45700" spcFirstLastPara="1" rIns="45700" wrap="square" tIns="45700"/>
          <a:lstStyle>
            <a:lvl1pPr lvl="0" algn="l">
              <a:lnSpc>
                <a:spcPct val="100000"/>
              </a:lnSpc>
              <a:spcBef>
                <a:spcPts val="0"/>
              </a:spcBef>
              <a:spcAft>
                <a:spcPts val="0"/>
              </a:spcAft>
              <a:buClr>
                <a:srgbClr val="262626"/>
              </a:buClr>
              <a:buSzPts val="4800"/>
              <a:buFont typeface="Century Gothic"/>
              <a:buNone/>
              <a:defRPr sz="4800"/>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218" name="Google Shape;218;p12"/>
          <p:cNvSpPr txBox="1"/>
          <p:nvPr>
            <p:ph idx="1" type="body"/>
          </p:nvPr>
        </p:nvSpPr>
        <p:spPr>
          <a:xfrm>
            <a:off x="3275012" y="3505200"/>
            <a:ext cx="7536555" cy="381000"/>
          </a:xfrm>
          <a:prstGeom prst="rect">
            <a:avLst/>
          </a:prstGeom>
          <a:noFill/>
          <a:ln>
            <a:noFill/>
          </a:ln>
        </p:spPr>
        <p:txBody>
          <a:bodyPr anchorCtr="0" anchor="ctr" bIns="45700" lIns="45700" spcFirstLastPara="1" rIns="45700" wrap="square" tIns="45700"/>
          <a:lstStyle>
            <a:lvl1pPr indent="-228600" lvl="0" marL="457200" algn="l">
              <a:lnSpc>
                <a:spcPct val="100000"/>
              </a:lnSpc>
              <a:spcBef>
                <a:spcPts val="1000"/>
              </a:spcBef>
              <a:spcAft>
                <a:spcPts val="0"/>
              </a:spcAft>
              <a:buClr>
                <a:srgbClr val="808080"/>
              </a:buClr>
              <a:buSzPts val="1600"/>
              <a:buFont typeface="Century Gothic"/>
              <a:buNone/>
              <a:defRPr sz="1600">
                <a:solidFill>
                  <a:srgbClr val="808080"/>
                </a:solidFill>
              </a:defRPr>
            </a:lvl1pPr>
            <a:lvl2pPr indent="-228600" lvl="1" marL="914400" algn="l">
              <a:lnSpc>
                <a:spcPct val="100000"/>
              </a:lnSpc>
              <a:spcBef>
                <a:spcPts val="1000"/>
              </a:spcBef>
              <a:spcAft>
                <a:spcPts val="0"/>
              </a:spcAft>
              <a:buClr>
                <a:srgbClr val="808080"/>
              </a:buClr>
              <a:buSzPts val="1600"/>
              <a:buFont typeface="Century Gothic"/>
              <a:buNone/>
              <a:defRPr sz="1600">
                <a:solidFill>
                  <a:srgbClr val="808080"/>
                </a:solidFill>
              </a:defRPr>
            </a:lvl2pPr>
            <a:lvl3pPr indent="-228600" lvl="2" marL="1371600" algn="l">
              <a:lnSpc>
                <a:spcPct val="100000"/>
              </a:lnSpc>
              <a:spcBef>
                <a:spcPts val="1000"/>
              </a:spcBef>
              <a:spcAft>
                <a:spcPts val="0"/>
              </a:spcAft>
              <a:buClr>
                <a:srgbClr val="808080"/>
              </a:buClr>
              <a:buSzPts val="1600"/>
              <a:buFont typeface="Century Gothic"/>
              <a:buNone/>
              <a:defRPr sz="1600">
                <a:solidFill>
                  <a:srgbClr val="808080"/>
                </a:solidFill>
              </a:defRPr>
            </a:lvl3pPr>
            <a:lvl4pPr indent="-228600" lvl="3" marL="1828800" algn="l">
              <a:lnSpc>
                <a:spcPct val="100000"/>
              </a:lnSpc>
              <a:spcBef>
                <a:spcPts val="1000"/>
              </a:spcBef>
              <a:spcAft>
                <a:spcPts val="0"/>
              </a:spcAft>
              <a:buClr>
                <a:srgbClr val="808080"/>
              </a:buClr>
              <a:buSzPts val="1600"/>
              <a:buFont typeface="Century Gothic"/>
              <a:buNone/>
              <a:defRPr sz="1600">
                <a:solidFill>
                  <a:srgbClr val="808080"/>
                </a:solidFill>
              </a:defRPr>
            </a:lvl4pPr>
            <a:lvl5pPr indent="-228600" lvl="4" marL="2286000" algn="l">
              <a:lnSpc>
                <a:spcPct val="100000"/>
              </a:lnSpc>
              <a:spcBef>
                <a:spcPts val="1000"/>
              </a:spcBef>
              <a:spcAft>
                <a:spcPts val="0"/>
              </a:spcAft>
              <a:buClr>
                <a:srgbClr val="808080"/>
              </a:buClr>
              <a:buSzPts val="1600"/>
              <a:buFont typeface="Century Gothic"/>
              <a:buNone/>
              <a:defRPr sz="1600">
                <a:solidFill>
                  <a:srgbClr val="808080"/>
                </a:solidFill>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219" name="Google Shape;219;p12"/>
          <p:cNvSpPr txBox="1"/>
          <p:nvPr>
            <p:ph idx="2" type="body"/>
          </p:nvPr>
        </p:nvSpPr>
        <p:spPr>
          <a:xfrm>
            <a:off x="2589211" y="4354045"/>
            <a:ext cx="8915400" cy="1555865"/>
          </a:xfrm>
          <a:prstGeom prst="rect">
            <a:avLst/>
          </a:prstGeom>
          <a:noFill/>
          <a:ln>
            <a:noFill/>
          </a:ln>
        </p:spPr>
        <p:txBody>
          <a:bodyPr anchorCtr="0" anchor="ctr" bIns="45700" lIns="45700" spcFirstLastPara="1" rIns="45700"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220" name="Google Shape;220;p12"/>
          <p:cNvSpPr/>
          <p:nvPr/>
        </p:nvSpPr>
        <p:spPr>
          <a:xfrm flipH="1" rot="10800000">
            <a:off x="-4189" y="3178175"/>
            <a:ext cx="1595613" cy="507297"/>
          </a:xfrm>
          <a:custGeom>
            <a:rect b="b" l="l" r="r" t="t"/>
            <a:pathLst>
              <a:path extrusionOk="0" h="21600" w="21568">
                <a:moveTo>
                  <a:pt x="21472" y="10154"/>
                </a:moveTo>
                <a:lnTo>
                  <a:pt x="18377" y="406"/>
                </a:lnTo>
                <a:cubicBezTo>
                  <a:pt x="18356" y="337"/>
                  <a:pt x="18331" y="272"/>
                  <a:pt x="18310" y="203"/>
                </a:cubicBezTo>
                <a:cubicBezTo>
                  <a:pt x="18247" y="0"/>
                  <a:pt x="18182" y="0"/>
                  <a:pt x="18117" y="0"/>
                </a:cubicBezTo>
                <a:lnTo>
                  <a:pt x="16891" y="0"/>
                </a:lnTo>
                <a:lnTo>
                  <a:pt x="0" y="151"/>
                </a:lnTo>
                <a:cubicBezTo>
                  <a:pt x="19" y="7301"/>
                  <a:pt x="39" y="14450"/>
                  <a:pt x="58" y="21600"/>
                </a:cubicBezTo>
                <a:lnTo>
                  <a:pt x="16891" y="21527"/>
                </a:lnTo>
                <a:lnTo>
                  <a:pt x="18117" y="21527"/>
                </a:lnTo>
                <a:cubicBezTo>
                  <a:pt x="18182" y="21527"/>
                  <a:pt x="18247" y="21324"/>
                  <a:pt x="18310" y="21324"/>
                </a:cubicBezTo>
                <a:cubicBezTo>
                  <a:pt x="18310" y="21120"/>
                  <a:pt x="18377" y="21120"/>
                  <a:pt x="18377" y="21120"/>
                </a:cubicBezTo>
                <a:lnTo>
                  <a:pt x="21472" y="11372"/>
                </a:lnTo>
                <a:cubicBezTo>
                  <a:pt x="21600" y="10966"/>
                  <a:pt x="21600" y="10560"/>
                  <a:pt x="21472" y="10154"/>
                </a:cubicBezTo>
                <a:close/>
              </a:path>
            </a:pathLst>
          </a:cu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21" name="Google Shape;221;p12"/>
          <p:cNvSpPr txBox="1"/>
          <p:nvPr/>
        </p:nvSpPr>
        <p:spPr>
          <a:xfrm>
            <a:off x="2467652" y="327092"/>
            <a:ext cx="609601" cy="1226602"/>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chemeClr val="accent1"/>
              </a:buClr>
              <a:buSzPts val="8000"/>
              <a:buFont typeface="Arial"/>
              <a:buNone/>
            </a:pPr>
            <a:r>
              <a:rPr b="0" i="0" lang="en-GB" sz="8000" u="none" cap="none" strike="noStrike">
                <a:solidFill>
                  <a:schemeClr val="accent1"/>
                </a:solidFill>
                <a:latin typeface="Arial"/>
                <a:ea typeface="Arial"/>
                <a:cs typeface="Arial"/>
                <a:sym typeface="Arial"/>
              </a:rPr>
              <a:t>“</a:t>
            </a:r>
            <a:endParaRPr/>
          </a:p>
        </p:txBody>
      </p:sp>
      <p:sp>
        <p:nvSpPr>
          <p:cNvPr id="222" name="Google Shape;222;p12"/>
          <p:cNvSpPr txBox="1"/>
          <p:nvPr/>
        </p:nvSpPr>
        <p:spPr>
          <a:xfrm>
            <a:off x="11114851" y="2584393"/>
            <a:ext cx="609601" cy="1226602"/>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chemeClr val="accent1"/>
              </a:buClr>
              <a:buSzPts val="8000"/>
              <a:buFont typeface="Arial"/>
              <a:buNone/>
            </a:pPr>
            <a:r>
              <a:rPr b="0" i="0" lang="en-GB" sz="8000" u="none" cap="none" strike="noStrike">
                <a:solidFill>
                  <a:schemeClr val="accent1"/>
                </a:solidFill>
                <a:latin typeface="Arial"/>
                <a:ea typeface="Arial"/>
                <a:cs typeface="Arial"/>
                <a:sym typeface="Arial"/>
              </a:rPr>
              <a:t>”</a:t>
            </a:r>
            <a:endParaRPr/>
          </a:p>
        </p:txBody>
      </p:sp>
      <p:sp>
        <p:nvSpPr>
          <p:cNvPr id="223" name="Google Shape;223;p12"/>
          <p:cNvSpPr txBox="1"/>
          <p:nvPr>
            <p:ph idx="12" type="sldNum"/>
          </p:nvPr>
        </p:nvSpPr>
        <p:spPr>
          <a:xfrm>
            <a:off x="925905" y="3228581"/>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me Card" showMasterSp="0">
  <p:cSld name="Name Card">
    <p:spTree>
      <p:nvGrpSpPr>
        <p:cNvPr id="224" name="Shape 224"/>
        <p:cNvGrpSpPr/>
        <p:nvPr/>
      </p:nvGrpSpPr>
      <p:grpSpPr>
        <a:xfrm>
          <a:off x="0" y="0"/>
          <a:ext cx="0" cy="0"/>
          <a:chOff x="0" y="0"/>
          <a:chExt cx="0" cy="0"/>
        </a:xfrm>
      </p:grpSpPr>
      <p:grpSp>
        <p:nvGrpSpPr>
          <p:cNvPr id="225" name="Google Shape;225;p13"/>
          <p:cNvGrpSpPr/>
          <p:nvPr/>
        </p:nvGrpSpPr>
        <p:grpSpPr>
          <a:xfrm>
            <a:off x="-1" y="228600"/>
            <a:ext cx="2851520" cy="6638630"/>
            <a:chOff x="-1" y="0"/>
            <a:chExt cx="2851518" cy="6638629"/>
          </a:xfrm>
        </p:grpSpPr>
        <p:sp>
          <p:nvSpPr>
            <p:cNvPr id="226" name="Google Shape;226;p13"/>
            <p:cNvSpPr/>
            <p:nvPr/>
          </p:nvSpPr>
          <p:spPr>
            <a:xfrm>
              <a:off x="-1" y="2346443"/>
              <a:ext cx="100643" cy="626217"/>
            </a:xfrm>
            <a:custGeom>
              <a:rect b="b" l="l" r="r" t="t"/>
              <a:pathLst>
                <a:path extrusionOk="0" h="21600" w="2160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27" name="Google Shape;227;p13"/>
            <p:cNvSpPr/>
            <p:nvPr/>
          </p:nvSpPr>
          <p:spPr>
            <a:xfrm>
              <a:off x="128598" y="2927929"/>
              <a:ext cx="646718" cy="2322216"/>
            </a:xfrm>
            <a:custGeom>
              <a:rect b="b" l="l" r="r" t="t"/>
              <a:pathLst>
                <a:path extrusionOk="0" h="21600" w="2160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28" name="Google Shape;228;p13"/>
            <p:cNvSpPr/>
            <p:nvPr/>
          </p:nvSpPr>
          <p:spPr>
            <a:xfrm>
              <a:off x="806998" y="5218460"/>
              <a:ext cx="609443" cy="1420167"/>
            </a:xfrm>
            <a:custGeom>
              <a:rect b="b" l="l" r="r" t="t"/>
              <a:pathLst>
                <a:path extrusionOk="0" h="21600" w="2160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29" name="Google Shape;229;p13"/>
            <p:cNvSpPr/>
            <p:nvPr/>
          </p:nvSpPr>
          <p:spPr>
            <a:xfrm>
              <a:off x="959824" y="6275199"/>
              <a:ext cx="171465" cy="363430"/>
            </a:xfrm>
            <a:custGeom>
              <a:rect b="b" l="l" r="r" t="t"/>
              <a:pathLst>
                <a:path extrusionOk="0" h="21600" w="2160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30" name="Google Shape;230;p13"/>
            <p:cNvSpPr/>
            <p:nvPr/>
          </p:nvSpPr>
          <p:spPr>
            <a:xfrm>
              <a:off x="100641" y="2972659"/>
              <a:ext cx="821909" cy="3328633"/>
            </a:xfrm>
            <a:custGeom>
              <a:rect b="b" l="l" r="r" t="t"/>
              <a:pathLst>
                <a:path extrusionOk="0" h="21600" w="2160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31" name="Google Shape;231;p13"/>
            <p:cNvSpPr/>
            <p:nvPr/>
          </p:nvSpPr>
          <p:spPr>
            <a:xfrm>
              <a:off x="26126" y="0"/>
              <a:ext cx="102473" cy="2927930"/>
            </a:xfrm>
            <a:custGeom>
              <a:rect b="b" l="l" r="r" t="t"/>
              <a:pathLst>
                <a:path extrusionOk="0" h="21600" w="20835">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32" name="Google Shape;232;p13"/>
            <p:cNvSpPr/>
            <p:nvPr/>
          </p:nvSpPr>
          <p:spPr>
            <a:xfrm>
              <a:off x="78276" y="2715463"/>
              <a:ext cx="78278" cy="493892"/>
            </a:xfrm>
            <a:custGeom>
              <a:rect b="b" l="l" r="r" t="t"/>
              <a:pathLst>
                <a:path extrusionOk="0" h="21600" w="2160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33" name="Google Shape;233;p13"/>
            <p:cNvSpPr/>
            <p:nvPr/>
          </p:nvSpPr>
          <p:spPr>
            <a:xfrm>
              <a:off x="769723" y="5250144"/>
              <a:ext cx="190102" cy="1025055"/>
            </a:xfrm>
            <a:custGeom>
              <a:rect b="b" l="l" r="r" t="t"/>
              <a:pathLst>
                <a:path extrusionOk="0" h="21600" w="2160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34" name="Google Shape;234;p13"/>
            <p:cNvSpPr/>
            <p:nvPr/>
          </p:nvSpPr>
          <p:spPr>
            <a:xfrm>
              <a:off x="775314" y="1170426"/>
              <a:ext cx="2076203" cy="4048035"/>
            </a:xfrm>
            <a:custGeom>
              <a:rect b="b" l="l" r="r" t="t"/>
              <a:pathLst>
                <a:path extrusionOk="0" h="21600" w="2160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35" name="Google Shape;235;p13"/>
            <p:cNvSpPr/>
            <p:nvPr/>
          </p:nvSpPr>
          <p:spPr>
            <a:xfrm>
              <a:off x="922549" y="6301291"/>
              <a:ext cx="162147" cy="337338"/>
            </a:xfrm>
            <a:custGeom>
              <a:rect b="b" l="l" r="r" t="t"/>
              <a:pathLst>
                <a:path extrusionOk="0" h="21600" w="2160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36" name="Google Shape;236;p13"/>
            <p:cNvSpPr/>
            <p:nvPr/>
          </p:nvSpPr>
          <p:spPr>
            <a:xfrm>
              <a:off x="769723" y="5130865"/>
              <a:ext cx="37276" cy="221786"/>
            </a:xfrm>
            <a:custGeom>
              <a:rect b="b" l="l" r="r" t="t"/>
              <a:pathLst>
                <a:path extrusionOk="0" h="21600" w="2160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37" name="Google Shape;237;p13"/>
            <p:cNvSpPr/>
            <p:nvPr/>
          </p:nvSpPr>
          <p:spPr>
            <a:xfrm>
              <a:off x="849863" y="6016138"/>
              <a:ext cx="238559" cy="622489"/>
            </a:xfrm>
            <a:custGeom>
              <a:rect b="b" l="l" r="r" t="t"/>
              <a:pathLst>
                <a:path extrusionOk="0" h="21600" w="2160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grpSp>
        <p:nvGrpSpPr>
          <p:cNvPr id="238" name="Google Shape;238;p13"/>
          <p:cNvGrpSpPr/>
          <p:nvPr/>
        </p:nvGrpSpPr>
        <p:grpSpPr>
          <a:xfrm>
            <a:off x="27221" y="-788"/>
            <a:ext cx="2356675" cy="6854043"/>
            <a:chOff x="0" y="-1"/>
            <a:chExt cx="2356674" cy="6854041"/>
          </a:xfrm>
        </p:grpSpPr>
        <p:sp>
          <p:nvSpPr>
            <p:cNvPr id="239" name="Google Shape;239;p13"/>
            <p:cNvSpPr/>
            <p:nvPr/>
          </p:nvSpPr>
          <p:spPr>
            <a:xfrm>
              <a:off x="0" y="-1"/>
              <a:ext cx="494327" cy="4401046"/>
            </a:xfrm>
            <a:custGeom>
              <a:rect b="b" l="l" r="r" t="t"/>
              <a:pathLst>
                <a:path extrusionOk="0" h="21600" w="2160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0" name="Google Shape;240;p13"/>
            <p:cNvSpPr/>
            <p:nvPr/>
          </p:nvSpPr>
          <p:spPr>
            <a:xfrm>
              <a:off x="523067" y="4317258"/>
              <a:ext cx="423436" cy="1580699"/>
            </a:xfrm>
            <a:custGeom>
              <a:rect b="b" l="l" r="r" t="t"/>
              <a:pathLst>
                <a:path extrusionOk="0" h="21600" w="2160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1" name="Google Shape;241;p13"/>
            <p:cNvSpPr/>
            <p:nvPr/>
          </p:nvSpPr>
          <p:spPr>
            <a:xfrm>
              <a:off x="979074" y="5863468"/>
              <a:ext cx="431100" cy="990571"/>
            </a:xfrm>
            <a:custGeom>
              <a:rect b="b" l="l" r="r" t="t"/>
              <a:pathLst>
                <a:path extrusionOk="0" h="21600" w="2160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2" name="Google Shape;242;p13"/>
            <p:cNvSpPr/>
            <p:nvPr/>
          </p:nvSpPr>
          <p:spPr>
            <a:xfrm>
              <a:off x="494326" y="4365158"/>
              <a:ext cx="551808" cy="2235970"/>
            </a:xfrm>
            <a:custGeom>
              <a:rect b="b" l="l" r="r" t="t"/>
              <a:pathLst>
                <a:path extrusionOk="0" h="21600" w="2160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3" name="Google Shape;243;p13"/>
            <p:cNvSpPr/>
            <p:nvPr/>
          </p:nvSpPr>
          <p:spPr>
            <a:xfrm>
              <a:off x="444311" y="1289983"/>
              <a:ext cx="170725" cy="3027276"/>
            </a:xfrm>
            <a:custGeom>
              <a:rect b="b" l="l" r="r" t="t"/>
              <a:pathLst>
                <a:path extrusionOk="0" h="21600" w="2115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4" name="Google Shape;244;p13"/>
            <p:cNvSpPr/>
            <p:nvPr/>
          </p:nvSpPr>
          <p:spPr>
            <a:xfrm>
              <a:off x="1084453" y="6572387"/>
              <a:ext cx="134120" cy="281653"/>
            </a:xfrm>
            <a:custGeom>
              <a:rect b="b" l="l" r="r" t="t"/>
              <a:pathLst>
                <a:path extrusionOk="0" h="21600" w="2160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5" name="Google Shape;245;p13"/>
            <p:cNvSpPr/>
            <p:nvPr/>
          </p:nvSpPr>
          <p:spPr>
            <a:xfrm>
              <a:off x="475166" y="4108415"/>
              <a:ext cx="82390" cy="511573"/>
            </a:xfrm>
            <a:custGeom>
              <a:rect b="b" l="l" r="r" t="t"/>
              <a:pathLst>
                <a:path extrusionOk="0" h="21600" w="2160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6" name="Google Shape;246;p13"/>
            <p:cNvSpPr/>
            <p:nvPr/>
          </p:nvSpPr>
          <p:spPr>
            <a:xfrm>
              <a:off x="946501" y="3146585"/>
              <a:ext cx="1410173" cy="2716884"/>
            </a:xfrm>
            <a:custGeom>
              <a:rect b="b" l="l" r="r" t="t"/>
              <a:pathLst>
                <a:path extrusionOk="0" h="21600" w="2160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7" name="Google Shape;247;p13"/>
            <p:cNvSpPr/>
            <p:nvPr/>
          </p:nvSpPr>
          <p:spPr>
            <a:xfrm>
              <a:off x="1046133" y="6601126"/>
              <a:ext cx="120709" cy="252913"/>
            </a:xfrm>
            <a:custGeom>
              <a:rect b="b" l="l" r="r" t="t"/>
              <a:pathLst>
                <a:path extrusionOk="0" h="21600" w="2160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8" name="Google Shape;248;p13"/>
            <p:cNvSpPr/>
            <p:nvPr/>
          </p:nvSpPr>
          <p:spPr>
            <a:xfrm>
              <a:off x="946501" y="5897956"/>
              <a:ext cx="137953" cy="674432"/>
            </a:xfrm>
            <a:custGeom>
              <a:rect b="b" l="l" r="r" t="t"/>
              <a:pathLst>
                <a:path extrusionOk="0" h="21600" w="2160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9" name="Google Shape;249;p13"/>
            <p:cNvSpPr/>
            <p:nvPr/>
          </p:nvSpPr>
          <p:spPr>
            <a:xfrm>
              <a:off x="946501" y="5773415"/>
              <a:ext cx="38321" cy="228005"/>
            </a:xfrm>
            <a:custGeom>
              <a:rect b="b" l="l" r="r" t="t"/>
              <a:pathLst>
                <a:path extrusionOk="0" h="21600" w="2160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50" name="Google Shape;250;p13"/>
            <p:cNvSpPr/>
            <p:nvPr/>
          </p:nvSpPr>
          <p:spPr>
            <a:xfrm>
              <a:off x="979074" y="6323307"/>
              <a:ext cx="210760" cy="530733"/>
            </a:xfrm>
            <a:custGeom>
              <a:rect b="b" l="l" r="r" t="t"/>
              <a:pathLst>
                <a:path extrusionOk="0" h="21600" w="2160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sp>
        <p:nvSpPr>
          <p:cNvPr id="251" name="Google Shape;251;p13"/>
          <p:cNvSpPr/>
          <p:nvPr/>
        </p:nvSpPr>
        <p:spPr>
          <a:xfrm>
            <a:off x="-1" y="0"/>
            <a:ext cx="182882" cy="6858000"/>
          </a:xfrm>
          <a:prstGeom prst="rect">
            <a:avLst/>
          </a:pr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52" name="Google Shape;252;p13"/>
          <p:cNvSpPr txBox="1"/>
          <p:nvPr>
            <p:ph type="title"/>
          </p:nvPr>
        </p:nvSpPr>
        <p:spPr>
          <a:xfrm>
            <a:off x="2589213" y="2438400"/>
            <a:ext cx="8915401" cy="2724845"/>
          </a:xfrm>
          <a:prstGeom prst="rect">
            <a:avLst/>
          </a:prstGeom>
          <a:noFill/>
          <a:ln>
            <a:noFill/>
          </a:ln>
        </p:spPr>
        <p:txBody>
          <a:bodyPr anchorCtr="0" anchor="b" bIns="45700" lIns="45700" spcFirstLastPara="1" rIns="45700" wrap="square" tIns="45700"/>
          <a:lstStyle>
            <a:lvl1pPr lvl="0" algn="l">
              <a:lnSpc>
                <a:spcPct val="100000"/>
              </a:lnSpc>
              <a:spcBef>
                <a:spcPts val="0"/>
              </a:spcBef>
              <a:spcAft>
                <a:spcPts val="0"/>
              </a:spcAft>
              <a:buClr>
                <a:srgbClr val="262626"/>
              </a:buClr>
              <a:buSzPts val="4800"/>
              <a:buFont typeface="Century Gothic"/>
              <a:buNone/>
              <a:defRPr sz="4800"/>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253" name="Google Shape;253;p13"/>
          <p:cNvSpPr txBox="1"/>
          <p:nvPr>
            <p:ph idx="1" type="body"/>
          </p:nvPr>
        </p:nvSpPr>
        <p:spPr>
          <a:xfrm>
            <a:off x="2589213" y="5181600"/>
            <a:ext cx="8915401" cy="729622"/>
          </a:xfrm>
          <a:prstGeom prst="rect">
            <a:avLst/>
          </a:prstGeom>
          <a:noFill/>
          <a:ln>
            <a:noFill/>
          </a:ln>
        </p:spPr>
        <p:txBody>
          <a:bodyPr anchorCtr="0" anchor="t" bIns="45700" lIns="45700" spcFirstLastPara="1" rIns="45700" wrap="square" tIns="45700"/>
          <a:lstStyle>
            <a:lvl1pPr indent="-228600" lvl="0" marL="457200" algn="l">
              <a:lnSpc>
                <a:spcPct val="100000"/>
              </a:lnSpc>
              <a:spcBef>
                <a:spcPts val="1000"/>
              </a:spcBef>
              <a:spcAft>
                <a:spcPts val="0"/>
              </a:spcAft>
              <a:buClr>
                <a:srgbClr val="595959"/>
              </a:buClr>
              <a:buSzPts val="1800"/>
              <a:buFont typeface="Century Gothic"/>
              <a:buNone/>
              <a:defRPr>
                <a:solidFill>
                  <a:srgbClr val="595959"/>
                </a:solidFill>
              </a:defRPr>
            </a:lvl1pPr>
            <a:lvl2pPr indent="-342900" lvl="1" marL="914400" algn="l">
              <a:lnSpc>
                <a:spcPct val="100000"/>
              </a:lnSpc>
              <a:spcBef>
                <a:spcPts val="1000"/>
              </a:spcBef>
              <a:spcAft>
                <a:spcPts val="0"/>
              </a:spcAft>
              <a:buClr>
                <a:srgbClr val="595959"/>
              </a:buClr>
              <a:buSzPts val="1800"/>
              <a:buFont typeface="Century Gothic"/>
              <a:buChar char="•"/>
              <a:defRPr>
                <a:solidFill>
                  <a:srgbClr val="595959"/>
                </a:solidFill>
              </a:defRPr>
            </a:lvl2pPr>
            <a:lvl3pPr indent="-342900" lvl="2" marL="1371600" algn="l">
              <a:lnSpc>
                <a:spcPct val="100000"/>
              </a:lnSpc>
              <a:spcBef>
                <a:spcPts val="1000"/>
              </a:spcBef>
              <a:spcAft>
                <a:spcPts val="0"/>
              </a:spcAft>
              <a:buClr>
                <a:srgbClr val="595959"/>
              </a:buClr>
              <a:buSzPts val="1800"/>
              <a:buFont typeface="Century Gothic"/>
              <a:buChar char="•"/>
              <a:defRPr>
                <a:solidFill>
                  <a:srgbClr val="595959"/>
                </a:solidFill>
              </a:defRPr>
            </a:lvl3pPr>
            <a:lvl4pPr indent="-342900" lvl="3" marL="1828800" algn="l">
              <a:lnSpc>
                <a:spcPct val="100000"/>
              </a:lnSpc>
              <a:spcBef>
                <a:spcPts val="1000"/>
              </a:spcBef>
              <a:spcAft>
                <a:spcPts val="0"/>
              </a:spcAft>
              <a:buClr>
                <a:srgbClr val="595959"/>
              </a:buClr>
              <a:buSzPts val="1800"/>
              <a:buFont typeface="Century Gothic"/>
              <a:buChar char="•"/>
              <a:defRPr>
                <a:solidFill>
                  <a:srgbClr val="595959"/>
                </a:solidFill>
              </a:defRPr>
            </a:lvl4pPr>
            <a:lvl5pPr indent="-342900" lvl="4" marL="2286000" algn="l">
              <a:lnSpc>
                <a:spcPct val="100000"/>
              </a:lnSpc>
              <a:spcBef>
                <a:spcPts val="1000"/>
              </a:spcBef>
              <a:spcAft>
                <a:spcPts val="0"/>
              </a:spcAft>
              <a:buClr>
                <a:srgbClr val="595959"/>
              </a:buClr>
              <a:buSzPts val="1800"/>
              <a:buFont typeface="Century Gothic"/>
              <a:buChar char="•"/>
              <a:defRPr>
                <a:solidFill>
                  <a:srgbClr val="595959"/>
                </a:solidFill>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254" name="Google Shape;254;p13"/>
          <p:cNvSpPr/>
          <p:nvPr/>
        </p:nvSpPr>
        <p:spPr>
          <a:xfrm flipH="1" rot="10800000">
            <a:off x="-4189" y="4911725"/>
            <a:ext cx="1595613" cy="507297"/>
          </a:xfrm>
          <a:custGeom>
            <a:rect b="b" l="l" r="r" t="t"/>
            <a:pathLst>
              <a:path extrusionOk="0" h="21600" w="21568">
                <a:moveTo>
                  <a:pt x="21472" y="10154"/>
                </a:moveTo>
                <a:lnTo>
                  <a:pt x="18377" y="406"/>
                </a:lnTo>
                <a:cubicBezTo>
                  <a:pt x="18356" y="337"/>
                  <a:pt x="18331" y="272"/>
                  <a:pt x="18310" y="203"/>
                </a:cubicBezTo>
                <a:cubicBezTo>
                  <a:pt x="18247" y="0"/>
                  <a:pt x="18182" y="0"/>
                  <a:pt x="18117" y="0"/>
                </a:cubicBezTo>
                <a:lnTo>
                  <a:pt x="16891" y="0"/>
                </a:lnTo>
                <a:lnTo>
                  <a:pt x="0" y="151"/>
                </a:lnTo>
                <a:cubicBezTo>
                  <a:pt x="19" y="7301"/>
                  <a:pt x="39" y="14450"/>
                  <a:pt x="58" y="21600"/>
                </a:cubicBezTo>
                <a:lnTo>
                  <a:pt x="16891" y="21527"/>
                </a:lnTo>
                <a:lnTo>
                  <a:pt x="18117" y="21527"/>
                </a:lnTo>
                <a:cubicBezTo>
                  <a:pt x="18182" y="21527"/>
                  <a:pt x="18247" y="21324"/>
                  <a:pt x="18310" y="21324"/>
                </a:cubicBezTo>
                <a:cubicBezTo>
                  <a:pt x="18310" y="21120"/>
                  <a:pt x="18377" y="21120"/>
                  <a:pt x="18377" y="21120"/>
                </a:cubicBezTo>
                <a:lnTo>
                  <a:pt x="21472" y="11372"/>
                </a:lnTo>
                <a:cubicBezTo>
                  <a:pt x="21600" y="10966"/>
                  <a:pt x="21600" y="10560"/>
                  <a:pt x="21472" y="10154"/>
                </a:cubicBezTo>
                <a:close/>
              </a:path>
            </a:pathLst>
          </a:cu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55" name="Google Shape;255;p13"/>
          <p:cNvSpPr txBox="1"/>
          <p:nvPr>
            <p:ph idx="12" type="sldNum"/>
          </p:nvPr>
        </p:nvSpPr>
        <p:spPr>
          <a:xfrm>
            <a:off x="925905" y="4967529"/>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Name Card" showMasterSp="0">
  <p:cSld name="Quote Name Card">
    <p:spTree>
      <p:nvGrpSpPr>
        <p:cNvPr id="256" name="Shape 256"/>
        <p:cNvGrpSpPr/>
        <p:nvPr/>
      </p:nvGrpSpPr>
      <p:grpSpPr>
        <a:xfrm>
          <a:off x="0" y="0"/>
          <a:ext cx="0" cy="0"/>
          <a:chOff x="0" y="0"/>
          <a:chExt cx="0" cy="0"/>
        </a:xfrm>
      </p:grpSpPr>
      <p:grpSp>
        <p:nvGrpSpPr>
          <p:cNvPr id="257" name="Google Shape;257;p14"/>
          <p:cNvGrpSpPr/>
          <p:nvPr/>
        </p:nvGrpSpPr>
        <p:grpSpPr>
          <a:xfrm>
            <a:off x="-1" y="228600"/>
            <a:ext cx="2851520" cy="6638630"/>
            <a:chOff x="-1" y="0"/>
            <a:chExt cx="2851518" cy="6638629"/>
          </a:xfrm>
        </p:grpSpPr>
        <p:sp>
          <p:nvSpPr>
            <p:cNvPr id="258" name="Google Shape;258;p14"/>
            <p:cNvSpPr/>
            <p:nvPr/>
          </p:nvSpPr>
          <p:spPr>
            <a:xfrm>
              <a:off x="-1" y="2346443"/>
              <a:ext cx="100643" cy="626217"/>
            </a:xfrm>
            <a:custGeom>
              <a:rect b="b" l="l" r="r" t="t"/>
              <a:pathLst>
                <a:path extrusionOk="0" h="21600" w="2160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59" name="Google Shape;259;p14"/>
            <p:cNvSpPr/>
            <p:nvPr/>
          </p:nvSpPr>
          <p:spPr>
            <a:xfrm>
              <a:off x="128598" y="2927929"/>
              <a:ext cx="646718" cy="2322216"/>
            </a:xfrm>
            <a:custGeom>
              <a:rect b="b" l="l" r="r" t="t"/>
              <a:pathLst>
                <a:path extrusionOk="0" h="21600" w="2160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0" name="Google Shape;260;p14"/>
            <p:cNvSpPr/>
            <p:nvPr/>
          </p:nvSpPr>
          <p:spPr>
            <a:xfrm>
              <a:off x="806998" y="5218460"/>
              <a:ext cx="609443" cy="1420167"/>
            </a:xfrm>
            <a:custGeom>
              <a:rect b="b" l="l" r="r" t="t"/>
              <a:pathLst>
                <a:path extrusionOk="0" h="21600" w="2160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1" name="Google Shape;261;p14"/>
            <p:cNvSpPr/>
            <p:nvPr/>
          </p:nvSpPr>
          <p:spPr>
            <a:xfrm>
              <a:off x="959824" y="6275199"/>
              <a:ext cx="171465" cy="363430"/>
            </a:xfrm>
            <a:custGeom>
              <a:rect b="b" l="l" r="r" t="t"/>
              <a:pathLst>
                <a:path extrusionOk="0" h="21600" w="2160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2" name="Google Shape;262;p14"/>
            <p:cNvSpPr/>
            <p:nvPr/>
          </p:nvSpPr>
          <p:spPr>
            <a:xfrm>
              <a:off x="100641" y="2972659"/>
              <a:ext cx="821909" cy="3328633"/>
            </a:xfrm>
            <a:custGeom>
              <a:rect b="b" l="l" r="r" t="t"/>
              <a:pathLst>
                <a:path extrusionOk="0" h="21600" w="2160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3" name="Google Shape;263;p14"/>
            <p:cNvSpPr/>
            <p:nvPr/>
          </p:nvSpPr>
          <p:spPr>
            <a:xfrm>
              <a:off x="26126" y="0"/>
              <a:ext cx="102473" cy="2927930"/>
            </a:xfrm>
            <a:custGeom>
              <a:rect b="b" l="l" r="r" t="t"/>
              <a:pathLst>
                <a:path extrusionOk="0" h="21600" w="20835">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4" name="Google Shape;264;p14"/>
            <p:cNvSpPr/>
            <p:nvPr/>
          </p:nvSpPr>
          <p:spPr>
            <a:xfrm>
              <a:off x="78276" y="2715463"/>
              <a:ext cx="78278" cy="493892"/>
            </a:xfrm>
            <a:custGeom>
              <a:rect b="b" l="l" r="r" t="t"/>
              <a:pathLst>
                <a:path extrusionOk="0" h="21600" w="2160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5" name="Google Shape;265;p14"/>
            <p:cNvSpPr/>
            <p:nvPr/>
          </p:nvSpPr>
          <p:spPr>
            <a:xfrm>
              <a:off x="769723" y="5250144"/>
              <a:ext cx="190102" cy="1025055"/>
            </a:xfrm>
            <a:custGeom>
              <a:rect b="b" l="l" r="r" t="t"/>
              <a:pathLst>
                <a:path extrusionOk="0" h="21600" w="2160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6" name="Google Shape;266;p14"/>
            <p:cNvSpPr/>
            <p:nvPr/>
          </p:nvSpPr>
          <p:spPr>
            <a:xfrm>
              <a:off x="775314" y="1170426"/>
              <a:ext cx="2076203" cy="4048035"/>
            </a:xfrm>
            <a:custGeom>
              <a:rect b="b" l="l" r="r" t="t"/>
              <a:pathLst>
                <a:path extrusionOk="0" h="21600" w="2160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7" name="Google Shape;267;p14"/>
            <p:cNvSpPr/>
            <p:nvPr/>
          </p:nvSpPr>
          <p:spPr>
            <a:xfrm>
              <a:off x="922549" y="6301291"/>
              <a:ext cx="162147" cy="337338"/>
            </a:xfrm>
            <a:custGeom>
              <a:rect b="b" l="l" r="r" t="t"/>
              <a:pathLst>
                <a:path extrusionOk="0" h="21600" w="2160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8" name="Google Shape;268;p14"/>
            <p:cNvSpPr/>
            <p:nvPr/>
          </p:nvSpPr>
          <p:spPr>
            <a:xfrm>
              <a:off x="769723" y="5130865"/>
              <a:ext cx="37276" cy="221786"/>
            </a:xfrm>
            <a:custGeom>
              <a:rect b="b" l="l" r="r" t="t"/>
              <a:pathLst>
                <a:path extrusionOk="0" h="21600" w="2160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9" name="Google Shape;269;p14"/>
            <p:cNvSpPr/>
            <p:nvPr/>
          </p:nvSpPr>
          <p:spPr>
            <a:xfrm>
              <a:off x="849863" y="6016138"/>
              <a:ext cx="238559" cy="622489"/>
            </a:xfrm>
            <a:custGeom>
              <a:rect b="b" l="l" r="r" t="t"/>
              <a:pathLst>
                <a:path extrusionOk="0" h="21600" w="2160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grpSp>
        <p:nvGrpSpPr>
          <p:cNvPr id="270" name="Google Shape;270;p14"/>
          <p:cNvGrpSpPr/>
          <p:nvPr/>
        </p:nvGrpSpPr>
        <p:grpSpPr>
          <a:xfrm>
            <a:off x="27221" y="-788"/>
            <a:ext cx="2356675" cy="6854043"/>
            <a:chOff x="0" y="-1"/>
            <a:chExt cx="2356674" cy="6854041"/>
          </a:xfrm>
        </p:grpSpPr>
        <p:sp>
          <p:nvSpPr>
            <p:cNvPr id="271" name="Google Shape;271;p14"/>
            <p:cNvSpPr/>
            <p:nvPr/>
          </p:nvSpPr>
          <p:spPr>
            <a:xfrm>
              <a:off x="0" y="-1"/>
              <a:ext cx="494327" cy="4401046"/>
            </a:xfrm>
            <a:custGeom>
              <a:rect b="b" l="l" r="r" t="t"/>
              <a:pathLst>
                <a:path extrusionOk="0" h="21600" w="2160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72" name="Google Shape;272;p14"/>
            <p:cNvSpPr/>
            <p:nvPr/>
          </p:nvSpPr>
          <p:spPr>
            <a:xfrm>
              <a:off x="523067" y="4317258"/>
              <a:ext cx="423436" cy="1580699"/>
            </a:xfrm>
            <a:custGeom>
              <a:rect b="b" l="l" r="r" t="t"/>
              <a:pathLst>
                <a:path extrusionOk="0" h="21600" w="2160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73" name="Google Shape;273;p14"/>
            <p:cNvSpPr/>
            <p:nvPr/>
          </p:nvSpPr>
          <p:spPr>
            <a:xfrm>
              <a:off x="979074" y="5863468"/>
              <a:ext cx="431100" cy="990571"/>
            </a:xfrm>
            <a:custGeom>
              <a:rect b="b" l="l" r="r" t="t"/>
              <a:pathLst>
                <a:path extrusionOk="0" h="21600" w="2160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74" name="Google Shape;274;p14"/>
            <p:cNvSpPr/>
            <p:nvPr/>
          </p:nvSpPr>
          <p:spPr>
            <a:xfrm>
              <a:off x="494326" y="4365158"/>
              <a:ext cx="551808" cy="2235970"/>
            </a:xfrm>
            <a:custGeom>
              <a:rect b="b" l="l" r="r" t="t"/>
              <a:pathLst>
                <a:path extrusionOk="0" h="21600" w="2160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75" name="Google Shape;275;p14"/>
            <p:cNvSpPr/>
            <p:nvPr/>
          </p:nvSpPr>
          <p:spPr>
            <a:xfrm>
              <a:off x="444311" y="1289983"/>
              <a:ext cx="170725" cy="3027276"/>
            </a:xfrm>
            <a:custGeom>
              <a:rect b="b" l="l" r="r" t="t"/>
              <a:pathLst>
                <a:path extrusionOk="0" h="21600" w="2115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76" name="Google Shape;276;p14"/>
            <p:cNvSpPr/>
            <p:nvPr/>
          </p:nvSpPr>
          <p:spPr>
            <a:xfrm>
              <a:off x="1084453" y="6572387"/>
              <a:ext cx="134120" cy="281653"/>
            </a:xfrm>
            <a:custGeom>
              <a:rect b="b" l="l" r="r" t="t"/>
              <a:pathLst>
                <a:path extrusionOk="0" h="21600" w="2160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77" name="Google Shape;277;p14"/>
            <p:cNvSpPr/>
            <p:nvPr/>
          </p:nvSpPr>
          <p:spPr>
            <a:xfrm>
              <a:off x="475166" y="4108415"/>
              <a:ext cx="82390" cy="511573"/>
            </a:xfrm>
            <a:custGeom>
              <a:rect b="b" l="l" r="r" t="t"/>
              <a:pathLst>
                <a:path extrusionOk="0" h="21600" w="2160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78" name="Google Shape;278;p14"/>
            <p:cNvSpPr/>
            <p:nvPr/>
          </p:nvSpPr>
          <p:spPr>
            <a:xfrm>
              <a:off x="946501" y="3146585"/>
              <a:ext cx="1410173" cy="2716884"/>
            </a:xfrm>
            <a:custGeom>
              <a:rect b="b" l="l" r="r" t="t"/>
              <a:pathLst>
                <a:path extrusionOk="0" h="21600" w="2160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79" name="Google Shape;279;p14"/>
            <p:cNvSpPr/>
            <p:nvPr/>
          </p:nvSpPr>
          <p:spPr>
            <a:xfrm>
              <a:off x="1046133" y="6601126"/>
              <a:ext cx="120709" cy="252913"/>
            </a:xfrm>
            <a:custGeom>
              <a:rect b="b" l="l" r="r" t="t"/>
              <a:pathLst>
                <a:path extrusionOk="0" h="21600" w="2160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80" name="Google Shape;280;p14"/>
            <p:cNvSpPr/>
            <p:nvPr/>
          </p:nvSpPr>
          <p:spPr>
            <a:xfrm>
              <a:off x="946501" y="5897956"/>
              <a:ext cx="137953" cy="674432"/>
            </a:xfrm>
            <a:custGeom>
              <a:rect b="b" l="l" r="r" t="t"/>
              <a:pathLst>
                <a:path extrusionOk="0" h="21600" w="2160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81" name="Google Shape;281;p14"/>
            <p:cNvSpPr/>
            <p:nvPr/>
          </p:nvSpPr>
          <p:spPr>
            <a:xfrm>
              <a:off x="946501" y="5773415"/>
              <a:ext cx="38321" cy="228005"/>
            </a:xfrm>
            <a:custGeom>
              <a:rect b="b" l="l" r="r" t="t"/>
              <a:pathLst>
                <a:path extrusionOk="0" h="21600" w="2160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82" name="Google Shape;282;p14"/>
            <p:cNvSpPr/>
            <p:nvPr/>
          </p:nvSpPr>
          <p:spPr>
            <a:xfrm>
              <a:off x="979074" y="6323307"/>
              <a:ext cx="210760" cy="530733"/>
            </a:xfrm>
            <a:custGeom>
              <a:rect b="b" l="l" r="r" t="t"/>
              <a:pathLst>
                <a:path extrusionOk="0" h="21600" w="2160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sp>
        <p:nvSpPr>
          <p:cNvPr id="283" name="Google Shape;283;p14"/>
          <p:cNvSpPr/>
          <p:nvPr/>
        </p:nvSpPr>
        <p:spPr>
          <a:xfrm>
            <a:off x="-1" y="0"/>
            <a:ext cx="182882" cy="6858000"/>
          </a:xfrm>
          <a:prstGeom prst="rect">
            <a:avLst/>
          </a:pr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84" name="Google Shape;284;p14"/>
          <p:cNvSpPr txBox="1"/>
          <p:nvPr>
            <p:ph type="title"/>
          </p:nvPr>
        </p:nvSpPr>
        <p:spPr>
          <a:xfrm>
            <a:off x="2849948" y="609600"/>
            <a:ext cx="8393927" cy="2895600"/>
          </a:xfrm>
          <a:prstGeom prst="rect">
            <a:avLst/>
          </a:prstGeom>
          <a:noFill/>
          <a:ln>
            <a:noFill/>
          </a:ln>
        </p:spPr>
        <p:txBody>
          <a:bodyPr anchorCtr="0" anchor="ctr" bIns="45700" lIns="45700" spcFirstLastPara="1" rIns="45700" wrap="square" tIns="45700"/>
          <a:lstStyle>
            <a:lvl1pPr lvl="0" algn="l">
              <a:lnSpc>
                <a:spcPct val="100000"/>
              </a:lnSpc>
              <a:spcBef>
                <a:spcPts val="0"/>
              </a:spcBef>
              <a:spcAft>
                <a:spcPts val="0"/>
              </a:spcAft>
              <a:buClr>
                <a:srgbClr val="262626"/>
              </a:buClr>
              <a:buSzPts val="4800"/>
              <a:buFont typeface="Century Gothic"/>
              <a:buNone/>
              <a:defRPr sz="4800"/>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285" name="Google Shape;285;p14"/>
          <p:cNvSpPr txBox="1"/>
          <p:nvPr>
            <p:ph idx="1" type="body"/>
          </p:nvPr>
        </p:nvSpPr>
        <p:spPr>
          <a:xfrm>
            <a:off x="2589211" y="4343400"/>
            <a:ext cx="8915401" cy="838200"/>
          </a:xfrm>
          <a:prstGeom prst="rect">
            <a:avLst/>
          </a:prstGeom>
          <a:noFill/>
          <a:ln>
            <a:noFill/>
          </a:ln>
        </p:spPr>
        <p:txBody>
          <a:bodyPr anchorCtr="0" anchor="b" bIns="45700" lIns="45700" spcFirstLastPara="1" rIns="45700" wrap="square" tIns="45700"/>
          <a:lstStyle>
            <a:lvl1pPr indent="-228600" lvl="0" marL="457200" algn="l">
              <a:lnSpc>
                <a:spcPct val="100000"/>
              </a:lnSpc>
              <a:spcBef>
                <a:spcPts val="1000"/>
              </a:spcBef>
              <a:spcAft>
                <a:spcPts val="0"/>
              </a:spcAft>
              <a:buClr>
                <a:schemeClr val="accent1"/>
              </a:buClr>
              <a:buSzPts val="2400"/>
              <a:buFont typeface="Century Gothic"/>
              <a:buNone/>
              <a:defRPr sz="2400">
                <a:solidFill>
                  <a:schemeClr val="accent1"/>
                </a:solidFill>
              </a:defRPr>
            </a:lvl1pPr>
            <a:lvl2pPr indent="-228600" lvl="1" marL="914400" algn="l">
              <a:lnSpc>
                <a:spcPct val="100000"/>
              </a:lnSpc>
              <a:spcBef>
                <a:spcPts val="1000"/>
              </a:spcBef>
              <a:spcAft>
                <a:spcPts val="0"/>
              </a:spcAft>
              <a:buClr>
                <a:schemeClr val="accent1"/>
              </a:buClr>
              <a:buSzPts val="2400"/>
              <a:buFont typeface="Century Gothic"/>
              <a:buNone/>
              <a:defRPr sz="2400">
                <a:solidFill>
                  <a:schemeClr val="accent1"/>
                </a:solidFill>
              </a:defRPr>
            </a:lvl2pPr>
            <a:lvl3pPr indent="-228600" lvl="2" marL="1371600" algn="l">
              <a:lnSpc>
                <a:spcPct val="100000"/>
              </a:lnSpc>
              <a:spcBef>
                <a:spcPts val="1000"/>
              </a:spcBef>
              <a:spcAft>
                <a:spcPts val="0"/>
              </a:spcAft>
              <a:buClr>
                <a:schemeClr val="accent1"/>
              </a:buClr>
              <a:buSzPts val="2400"/>
              <a:buFont typeface="Century Gothic"/>
              <a:buNone/>
              <a:defRPr sz="2400">
                <a:solidFill>
                  <a:schemeClr val="accent1"/>
                </a:solidFill>
              </a:defRPr>
            </a:lvl3pPr>
            <a:lvl4pPr indent="-228600" lvl="3" marL="1828800" algn="l">
              <a:lnSpc>
                <a:spcPct val="100000"/>
              </a:lnSpc>
              <a:spcBef>
                <a:spcPts val="1000"/>
              </a:spcBef>
              <a:spcAft>
                <a:spcPts val="0"/>
              </a:spcAft>
              <a:buClr>
                <a:schemeClr val="accent1"/>
              </a:buClr>
              <a:buSzPts val="2400"/>
              <a:buFont typeface="Century Gothic"/>
              <a:buNone/>
              <a:defRPr sz="2400">
                <a:solidFill>
                  <a:schemeClr val="accent1"/>
                </a:solidFill>
              </a:defRPr>
            </a:lvl4pPr>
            <a:lvl5pPr indent="-228600" lvl="4" marL="2286000" algn="l">
              <a:lnSpc>
                <a:spcPct val="100000"/>
              </a:lnSpc>
              <a:spcBef>
                <a:spcPts val="1000"/>
              </a:spcBef>
              <a:spcAft>
                <a:spcPts val="0"/>
              </a:spcAft>
              <a:buClr>
                <a:schemeClr val="accent1"/>
              </a:buClr>
              <a:buSzPts val="2400"/>
              <a:buFont typeface="Century Gothic"/>
              <a:buNone/>
              <a:defRPr sz="2400">
                <a:solidFill>
                  <a:schemeClr val="accent1"/>
                </a:solidFill>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286" name="Google Shape;286;p14"/>
          <p:cNvSpPr txBox="1"/>
          <p:nvPr>
            <p:ph idx="2" type="body"/>
          </p:nvPr>
        </p:nvSpPr>
        <p:spPr>
          <a:xfrm>
            <a:off x="2589213" y="5181600"/>
            <a:ext cx="8915401" cy="729623"/>
          </a:xfrm>
          <a:prstGeom prst="rect">
            <a:avLst/>
          </a:prstGeom>
          <a:noFill/>
          <a:ln>
            <a:noFill/>
          </a:ln>
        </p:spPr>
        <p:txBody>
          <a:bodyPr anchorCtr="0" anchor="t" bIns="45700" lIns="45700" spcFirstLastPara="1" rIns="45700"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287" name="Google Shape;287;p14"/>
          <p:cNvSpPr/>
          <p:nvPr/>
        </p:nvSpPr>
        <p:spPr>
          <a:xfrm flipH="1" rot="10800000">
            <a:off x="-4189" y="4911725"/>
            <a:ext cx="1595613" cy="507297"/>
          </a:xfrm>
          <a:custGeom>
            <a:rect b="b" l="l" r="r" t="t"/>
            <a:pathLst>
              <a:path extrusionOk="0" h="21600" w="21568">
                <a:moveTo>
                  <a:pt x="21472" y="10154"/>
                </a:moveTo>
                <a:lnTo>
                  <a:pt x="18377" y="406"/>
                </a:lnTo>
                <a:cubicBezTo>
                  <a:pt x="18356" y="337"/>
                  <a:pt x="18331" y="272"/>
                  <a:pt x="18310" y="203"/>
                </a:cubicBezTo>
                <a:cubicBezTo>
                  <a:pt x="18247" y="0"/>
                  <a:pt x="18182" y="0"/>
                  <a:pt x="18117" y="0"/>
                </a:cubicBezTo>
                <a:lnTo>
                  <a:pt x="16891" y="0"/>
                </a:lnTo>
                <a:lnTo>
                  <a:pt x="0" y="151"/>
                </a:lnTo>
                <a:cubicBezTo>
                  <a:pt x="19" y="7301"/>
                  <a:pt x="39" y="14450"/>
                  <a:pt x="58" y="21600"/>
                </a:cubicBezTo>
                <a:lnTo>
                  <a:pt x="16891" y="21527"/>
                </a:lnTo>
                <a:lnTo>
                  <a:pt x="18117" y="21527"/>
                </a:lnTo>
                <a:cubicBezTo>
                  <a:pt x="18182" y="21527"/>
                  <a:pt x="18247" y="21324"/>
                  <a:pt x="18310" y="21324"/>
                </a:cubicBezTo>
                <a:cubicBezTo>
                  <a:pt x="18310" y="21120"/>
                  <a:pt x="18377" y="21120"/>
                  <a:pt x="18377" y="21120"/>
                </a:cubicBezTo>
                <a:lnTo>
                  <a:pt x="21472" y="11372"/>
                </a:lnTo>
                <a:cubicBezTo>
                  <a:pt x="21600" y="10966"/>
                  <a:pt x="21600" y="10560"/>
                  <a:pt x="21472" y="10154"/>
                </a:cubicBezTo>
                <a:close/>
              </a:path>
            </a:pathLst>
          </a:cu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88" name="Google Shape;288;p14"/>
          <p:cNvSpPr txBox="1"/>
          <p:nvPr/>
        </p:nvSpPr>
        <p:spPr>
          <a:xfrm>
            <a:off x="2467652" y="327092"/>
            <a:ext cx="609601" cy="1226602"/>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chemeClr val="accent1"/>
              </a:buClr>
              <a:buSzPts val="8000"/>
              <a:buFont typeface="Arial"/>
              <a:buNone/>
            </a:pPr>
            <a:r>
              <a:rPr b="0" i="0" lang="en-GB" sz="8000" u="none" cap="none" strike="noStrike">
                <a:solidFill>
                  <a:schemeClr val="accent1"/>
                </a:solidFill>
                <a:latin typeface="Arial"/>
                <a:ea typeface="Arial"/>
                <a:cs typeface="Arial"/>
                <a:sym typeface="Arial"/>
              </a:rPr>
              <a:t>“</a:t>
            </a:r>
            <a:endParaRPr/>
          </a:p>
        </p:txBody>
      </p:sp>
      <p:sp>
        <p:nvSpPr>
          <p:cNvPr id="289" name="Google Shape;289;p14"/>
          <p:cNvSpPr txBox="1"/>
          <p:nvPr/>
        </p:nvSpPr>
        <p:spPr>
          <a:xfrm>
            <a:off x="11114851" y="2584393"/>
            <a:ext cx="609601" cy="1226602"/>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chemeClr val="accent1"/>
              </a:buClr>
              <a:buSzPts val="8000"/>
              <a:buFont typeface="Arial"/>
              <a:buNone/>
            </a:pPr>
            <a:r>
              <a:rPr b="0" i="0" lang="en-GB" sz="8000" u="none" cap="none" strike="noStrike">
                <a:solidFill>
                  <a:schemeClr val="accent1"/>
                </a:solidFill>
                <a:latin typeface="Arial"/>
                <a:ea typeface="Arial"/>
                <a:cs typeface="Arial"/>
                <a:sym typeface="Arial"/>
              </a:rPr>
              <a:t>”</a:t>
            </a:r>
            <a:endParaRPr/>
          </a:p>
        </p:txBody>
      </p:sp>
      <p:sp>
        <p:nvSpPr>
          <p:cNvPr id="290" name="Google Shape;290;p14"/>
          <p:cNvSpPr txBox="1"/>
          <p:nvPr>
            <p:ph idx="12" type="sldNum"/>
          </p:nvPr>
        </p:nvSpPr>
        <p:spPr>
          <a:xfrm>
            <a:off x="925905" y="4967529"/>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rue or False" showMasterSp="0">
  <p:cSld name="True or False">
    <p:spTree>
      <p:nvGrpSpPr>
        <p:cNvPr id="291" name="Shape 291"/>
        <p:cNvGrpSpPr/>
        <p:nvPr/>
      </p:nvGrpSpPr>
      <p:grpSpPr>
        <a:xfrm>
          <a:off x="0" y="0"/>
          <a:ext cx="0" cy="0"/>
          <a:chOff x="0" y="0"/>
          <a:chExt cx="0" cy="0"/>
        </a:xfrm>
      </p:grpSpPr>
      <p:grpSp>
        <p:nvGrpSpPr>
          <p:cNvPr id="292" name="Google Shape;292;p15"/>
          <p:cNvGrpSpPr/>
          <p:nvPr/>
        </p:nvGrpSpPr>
        <p:grpSpPr>
          <a:xfrm>
            <a:off x="-1" y="228600"/>
            <a:ext cx="2851520" cy="6638630"/>
            <a:chOff x="-1" y="0"/>
            <a:chExt cx="2851518" cy="6638629"/>
          </a:xfrm>
        </p:grpSpPr>
        <p:sp>
          <p:nvSpPr>
            <p:cNvPr id="293" name="Google Shape;293;p15"/>
            <p:cNvSpPr/>
            <p:nvPr/>
          </p:nvSpPr>
          <p:spPr>
            <a:xfrm>
              <a:off x="-1" y="2346443"/>
              <a:ext cx="100643" cy="626217"/>
            </a:xfrm>
            <a:custGeom>
              <a:rect b="b" l="l" r="r" t="t"/>
              <a:pathLst>
                <a:path extrusionOk="0" h="21600" w="2160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94" name="Google Shape;294;p15"/>
            <p:cNvSpPr/>
            <p:nvPr/>
          </p:nvSpPr>
          <p:spPr>
            <a:xfrm>
              <a:off x="128598" y="2927929"/>
              <a:ext cx="646718" cy="2322216"/>
            </a:xfrm>
            <a:custGeom>
              <a:rect b="b" l="l" r="r" t="t"/>
              <a:pathLst>
                <a:path extrusionOk="0" h="21600" w="2160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95" name="Google Shape;295;p15"/>
            <p:cNvSpPr/>
            <p:nvPr/>
          </p:nvSpPr>
          <p:spPr>
            <a:xfrm>
              <a:off x="806998" y="5218460"/>
              <a:ext cx="609443" cy="1420167"/>
            </a:xfrm>
            <a:custGeom>
              <a:rect b="b" l="l" r="r" t="t"/>
              <a:pathLst>
                <a:path extrusionOk="0" h="21600" w="2160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96" name="Google Shape;296;p15"/>
            <p:cNvSpPr/>
            <p:nvPr/>
          </p:nvSpPr>
          <p:spPr>
            <a:xfrm>
              <a:off x="959824" y="6275199"/>
              <a:ext cx="171465" cy="363430"/>
            </a:xfrm>
            <a:custGeom>
              <a:rect b="b" l="l" r="r" t="t"/>
              <a:pathLst>
                <a:path extrusionOk="0" h="21600" w="2160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97" name="Google Shape;297;p15"/>
            <p:cNvSpPr/>
            <p:nvPr/>
          </p:nvSpPr>
          <p:spPr>
            <a:xfrm>
              <a:off x="100641" y="2972659"/>
              <a:ext cx="821909" cy="3328633"/>
            </a:xfrm>
            <a:custGeom>
              <a:rect b="b" l="l" r="r" t="t"/>
              <a:pathLst>
                <a:path extrusionOk="0" h="21600" w="2160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98" name="Google Shape;298;p15"/>
            <p:cNvSpPr/>
            <p:nvPr/>
          </p:nvSpPr>
          <p:spPr>
            <a:xfrm>
              <a:off x="26126" y="0"/>
              <a:ext cx="102473" cy="2927930"/>
            </a:xfrm>
            <a:custGeom>
              <a:rect b="b" l="l" r="r" t="t"/>
              <a:pathLst>
                <a:path extrusionOk="0" h="21600" w="20835">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99" name="Google Shape;299;p15"/>
            <p:cNvSpPr/>
            <p:nvPr/>
          </p:nvSpPr>
          <p:spPr>
            <a:xfrm>
              <a:off x="78276" y="2715463"/>
              <a:ext cx="78278" cy="493892"/>
            </a:xfrm>
            <a:custGeom>
              <a:rect b="b" l="l" r="r" t="t"/>
              <a:pathLst>
                <a:path extrusionOk="0" h="21600" w="2160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00" name="Google Shape;300;p15"/>
            <p:cNvSpPr/>
            <p:nvPr/>
          </p:nvSpPr>
          <p:spPr>
            <a:xfrm>
              <a:off x="769723" y="5250144"/>
              <a:ext cx="190102" cy="1025055"/>
            </a:xfrm>
            <a:custGeom>
              <a:rect b="b" l="l" r="r" t="t"/>
              <a:pathLst>
                <a:path extrusionOk="0" h="21600" w="2160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01" name="Google Shape;301;p15"/>
            <p:cNvSpPr/>
            <p:nvPr/>
          </p:nvSpPr>
          <p:spPr>
            <a:xfrm>
              <a:off x="775314" y="1170426"/>
              <a:ext cx="2076203" cy="4048035"/>
            </a:xfrm>
            <a:custGeom>
              <a:rect b="b" l="l" r="r" t="t"/>
              <a:pathLst>
                <a:path extrusionOk="0" h="21600" w="2160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02" name="Google Shape;302;p15"/>
            <p:cNvSpPr/>
            <p:nvPr/>
          </p:nvSpPr>
          <p:spPr>
            <a:xfrm>
              <a:off x="922549" y="6301291"/>
              <a:ext cx="162147" cy="337338"/>
            </a:xfrm>
            <a:custGeom>
              <a:rect b="b" l="l" r="r" t="t"/>
              <a:pathLst>
                <a:path extrusionOk="0" h="21600" w="2160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03" name="Google Shape;303;p15"/>
            <p:cNvSpPr/>
            <p:nvPr/>
          </p:nvSpPr>
          <p:spPr>
            <a:xfrm>
              <a:off x="769723" y="5130865"/>
              <a:ext cx="37276" cy="221786"/>
            </a:xfrm>
            <a:custGeom>
              <a:rect b="b" l="l" r="r" t="t"/>
              <a:pathLst>
                <a:path extrusionOk="0" h="21600" w="2160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04" name="Google Shape;304;p15"/>
            <p:cNvSpPr/>
            <p:nvPr/>
          </p:nvSpPr>
          <p:spPr>
            <a:xfrm>
              <a:off x="849863" y="6016138"/>
              <a:ext cx="238559" cy="622489"/>
            </a:xfrm>
            <a:custGeom>
              <a:rect b="b" l="l" r="r" t="t"/>
              <a:pathLst>
                <a:path extrusionOk="0" h="21600" w="2160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grpSp>
        <p:nvGrpSpPr>
          <p:cNvPr id="305" name="Google Shape;305;p15"/>
          <p:cNvGrpSpPr/>
          <p:nvPr/>
        </p:nvGrpSpPr>
        <p:grpSpPr>
          <a:xfrm>
            <a:off x="27221" y="-788"/>
            <a:ext cx="2356675" cy="6854043"/>
            <a:chOff x="0" y="-1"/>
            <a:chExt cx="2356674" cy="6854041"/>
          </a:xfrm>
        </p:grpSpPr>
        <p:sp>
          <p:nvSpPr>
            <p:cNvPr id="306" name="Google Shape;306;p15"/>
            <p:cNvSpPr/>
            <p:nvPr/>
          </p:nvSpPr>
          <p:spPr>
            <a:xfrm>
              <a:off x="0" y="-1"/>
              <a:ext cx="494327" cy="4401046"/>
            </a:xfrm>
            <a:custGeom>
              <a:rect b="b" l="l" r="r" t="t"/>
              <a:pathLst>
                <a:path extrusionOk="0" h="21600" w="2160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07" name="Google Shape;307;p15"/>
            <p:cNvSpPr/>
            <p:nvPr/>
          </p:nvSpPr>
          <p:spPr>
            <a:xfrm>
              <a:off x="523067" y="4317258"/>
              <a:ext cx="423436" cy="1580699"/>
            </a:xfrm>
            <a:custGeom>
              <a:rect b="b" l="l" r="r" t="t"/>
              <a:pathLst>
                <a:path extrusionOk="0" h="21600" w="2160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08" name="Google Shape;308;p15"/>
            <p:cNvSpPr/>
            <p:nvPr/>
          </p:nvSpPr>
          <p:spPr>
            <a:xfrm>
              <a:off x="979074" y="5863468"/>
              <a:ext cx="431100" cy="990571"/>
            </a:xfrm>
            <a:custGeom>
              <a:rect b="b" l="l" r="r" t="t"/>
              <a:pathLst>
                <a:path extrusionOk="0" h="21600" w="2160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09" name="Google Shape;309;p15"/>
            <p:cNvSpPr/>
            <p:nvPr/>
          </p:nvSpPr>
          <p:spPr>
            <a:xfrm>
              <a:off x="494326" y="4365158"/>
              <a:ext cx="551808" cy="2235970"/>
            </a:xfrm>
            <a:custGeom>
              <a:rect b="b" l="l" r="r" t="t"/>
              <a:pathLst>
                <a:path extrusionOk="0" h="21600" w="2160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10" name="Google Shape;310;p15"/>
            <p:cNvSpPr/>
            <p:nvPr/>
          </p:nvSpPr>
          <p:spPr>
            <a:xfrm>
              <a:off x="444311" y="1289983"/>
              <a:ext cx="170725" cy="3027276"/>
            </a:xfrm>
            <a:custGeom>
              <a:rect b="b" l="l" r="r" t="t"/>
              <a:pathLst>
                <a:path extrusionOk="0" h="21600" w="2115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11" name="Google Shape;311;p15"/>
            <p:cNvSpPr/>
            <p:nvPr/>
          </p:nvSpPr>
          <p:spPr>
            <a:xfrm>
              <a:off x="1084453" y="6572387"/>
              <a:ext cx="134120" cy="281653"/>
            </a:xfrm>
            <a:custGeom>
              <a:rect b="b" l="l" r="r" t="t"/>
              <a:pathLst>
                <a:path extrusionOk="0" h="21600" w="2160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12" name="Google Shape;312;p15"/>
            <p:cNvSpPr/>
            <p:nvPr/>
          </p:nvSpPr>
          <p:spPr>
            <a:xfrm>
              <a:off x="475166" y="4108415"/>
              <a:ext cx="82390" cy="511573"/>
            </a:xfrm>
            <a:custGeom>
              <a:rect b="b" l="l" r="r" t="t"/>
              <a:pathLst>
                <a:path extrusionOk="0" h="21600" w="2160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13" name="Google Shape;313;p15"/>
            <p:cNvSpPr/>
            <p:nvPr/>
          </p:nvSpPr>
          <p:spPr>
            <a:xfrm>
              <a:off x="946501" y="3146585"/>
              <a:ext cx="1410173" cy="2716884"/>
            </a:xfrm>
            <a:custGeom>
              <a:rect b="b" l="l" r="r" t="t"/>
              <a:pathLst>
                <a:path extrusionOk="0" h="21600" w="2160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14" name="Google Shape;314;p15"/>
            <p:cNvSpPr/>
            <p:nvPr/>
          </p:nvSpPr>
          <p:spPr>
            <a:xfrm>
              <a:off x="1046133" y="6601126"/>
              <a:ext cx="120709" cy="252913"/>
            </a:xfrm>
            <a:custGeom>
              <a:rect b="b" l="l" r="r" t="t"/>
              <a:pathLst>
                <a:path extrusionOk="0" h="21600" w="2160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15" name="Google Shape;315;p15"/>
            <p:cNvSpPr/>
            <p:nvPr/>
          </p:nvSpPr>
          <p:spPr>
            <a:xfrm>
              <a:off x="946501" y="5897956"/>
              <a:ext cx="137953" cy="674432"/>
            </a:xfrm>
            <a:custGeom>
              <a:rect b="b" l="l" r="r" t="t"/>
              <a:pathLst>
                <a:path extrusionOk="0" h="21600" w="2160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16" name="Google Shape;316;p15"/>
            <p:cNvSpPr/>
            <p:nvPr/>
          </p:nvSpPr>
          <p:spPr>
            <a:xfrm>
              <a:off x="946501" y="5773415"/>
              <a:ext cx="38321" cy="228005"/>
            </a:xfrm>
            <a:custGeom>
              <a:rect b="b" l="l" r="r" t="t"/>
              <a:pathLst>
                <a:path extrusionOk="0" h="21600" w="2160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17" name="Google Shape;317;p15"/>
            <p:cNvSpPr/>
            <p:nvPr/>
          </p:nvSpPr>
          <p:spPr>
            <a:xfrm>
              <a:off x="979074" y="6323307"/>
              <a:ext cx="210760" cy="530733"/>
            </a:xfrm>
            <a:custGeom>
              <a:rect b="b" l="l" r="r" t="t"/>
              <a:pathLst>
                <a:path extrusionOk="0" h="21600" w="2160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sp>
        <p:nvSpPr>
          <p:cNvPr id="318" name="Google Shape;318;p15"/>
          <p:cNvSpPr/>
          <p:nvPr/>
        </p:nvSpPr>
        <p:spPr>
          <a:xfrm>
            <a:off x="-1" y="0"/>
            <a:ext cx="182882" cy="6858000"/>
          </a:xfrm>
          <a:prstGeom prst="rect">
            <a:avLst/>
          </a:pr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19" name="Google Shape;319;p15"/>
          <p:cNvSpPr txBox="1"/>
          <p:nvPr>
            <p:ph type="title"/>
          </p:nvPr>
        </p:nvSpPr>
        <p:spPr>
          <a:xfrm>
            <a:off x="2589211" y="627407"/>
            <a:ext cx="8915401" cy="2880020"/>
          </a:xfrm>
          <a:prstGeom prst="rect">
            <a:avLst/>
          </a:prstGeom>
          <a:noFill/>
          <a:ln>
            <a:noFill/>
          </a:ln>
        </p:spPr>
        <p:txBody>
          <a:bodyPr anchorCtr="0" anchor="ctr" bIns="45700" lIns="45700" spcFirstLastPara="1" rIns="45700" wrap="square" tIns="45700"/>
          <a:lstStyle>
            <a:lvl1pPr lvl="0" algn="l">
              <a:lnSpc>
                <a:spcPct val="100000"/>
              </a:lnSpc>
              <a:spcBef>
                <a:spcPts val="0"/>
              </a:spcBef>
              <a:spcAft>
                <a:spcPts val="0"/>
              </a:spcAft>
              <a:buClr>
                <a:srgbClr val="262626"/>
              </a:buClr>
              <a:buSzPts val="4800"/>
              <a:buFont typeface="Century Gothic"/>
              <a:buNone/>
              <a:defRPr sz="4800"/>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320" name="Google Shape;320;p15"/>
          <p:cNvSpPr txBox="1"/>
          <p:nvPr>
            <p:ph idx="1" type="body"/>
          </p:nvPr>
        </p:nvSpPr>
        <p:spPr>
          <a:xfrm>
            <a:off x="2589211" y="4343400"/>
            <a:ext cx="8915401" cy="838200"/>
          </a:xfrm>
          <a:prstGeom prst="rect">
            <a:avLst/>
          </a:prstGeom>
          <a:noFill/>
          <a:ln>
            <a:noFill/>
          </a:ln>
        </p:spPr>
        <p:txBody>
          <a:bodyPr anchorCtr="0" anchor="b" bIns="45700" lIns="45700" spcFirstLastPara="1" rIns="45700" wrap="square" tIns="45700"/>
          <a:lstStyle>
            <a:lvl1pPr indent="-228600" lvl="0" marL="457200" algn="l">
              <a:lnSpc>
                <a:spcPct val="100000"/>
              </a:lnSpc>
              <a:spcBef>
                <a:spcPts val="1000"/>
              </a:spcBef>
              <a:spcAft>
                <a:spcPts val="0"/>
              </a:spcAft>
              <a:buClr>
                <a:schemeClr val="accent1"/>
              </a:buClr>
              <a:buSzPts val="2400"/>
              <a:buFont typeface="Century Gothic"/>
              <a:buNone/>
              <a:defRPr sz="2400">
                <a:solidFill>
                  <a:schemeClr val="accent1"/>
                </a:solidFill>
              </a:defRPr>
            </a:lvl1pPr>
            <a:lvl2pPr indent="-228600" lvl="1" marL="914400" algn="l">
              <a:lnSpc>
                <a:spcPct val="100000"/>
              </a:lnSpc>
              <a:spcBef>
                <a:spcPts val="1000"/>
              </a:spcBef>
              <a:spcAft>
                <a:spcPts val="0"/>
              </a:spcAft>
              <a:buClr>
                <a:schemeClr val="accent1"/>
              </a:buClr>
              <a:buSzPts val="2400"/>
              <a:buFont typeface="Century Gothic"/>
              <a:buNone/>
              <a:defRPr sz="2400">
                <a:solidFill>
                  <a:schemeClr val="accent1"/>
                </a:solidFill>
              </a:defRPr>
            </a:lvl2pPr>
            <a:lvl3pPr indent="-228600" lvl="2" marL="1371600" algn="l">
              <a:lnSpc>
                <a:spcPct val="100000"/>
              </a:lnSpc>
              <a:spcBef>
                <a:spcPts val="1000"/>
              </a:spcBef>
              <a:spcAft>
                <a:spcPts val="0"/>
              </a:spcAft>
              <a:buClr>
                <a:schemeClr val="accent1"/>
              </a:buClr>
              <a:buSzPts val="2400"/>
              <a:buFont typeface="Century Gothic"/>
              <a:buNone/>
              <a:defRPr sz="2400">
                <a:solidFill>
                  <a:schemeClr val="accent1"/>
                </a:solidFill>
              </a:defRPr>
            </a:lvl3pPr>
            <a:lvl4pPr indent="-228600" lvl="3" marL="1828800" algn="l">
              <a:lnSpc>
                <a:spcPct val="100000"/>
              </a:lnSpc>
              <a:spcBef>
                <a:spcPts val="1000"/>
              </a:spcBef>
              <a:spcAft>
                <a:spcPts val="0"/>
              </a:spcAft>
              <a:buClr>
                <a:schemeClr val="accent1"/>
              </a:buClr>
              <a:buSzPts val="2400"/>
              <a:buFont typeface="Century Gothic"/>
              <a:buNone/>
              <a:defRPr sz="2400">
                <a:solidFill>
                  <a:schemeClr val="accent1"/>
                </a:solidFill>
              </a:defRPr>
            </a:lvl4pPr>
            <a:lvl5pPr indent="-228600" lvl="4" marL="2286000" algn="l">
              <a:lnSpc>
                <a:spcPct val="100000"/>
              </a:lnSpc>
              <a:spcBef>
                <a:spcPts val="1000"/>
              </a:spcBef>
              <a:spcAft>
                <a:spcPts val="0"/>
              </a:spcAft>
              <a:buClr>
                <a:schemeClr val="accent1"/>
              </a:buClr>
              <a:buSzPts val="2400"/>
              <a:buFont typeface="Century Gothic"/>
              <a:buNone/>
              <a:defRPr sz="2400">
                <a:solidFill>
                  <a:schemeClr val="accent1"/>
                </a:solidFill>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321" name="Google Shape;321;p15"/>
          <p:cNvSpPr txBox="1"/>
          <p:nvPr>
            <p:ph idx="2" type="body"/>
          </p:nvPr>
        </p:nvSpPr>
        <p:spPr>
          <a:xfrm>
            <a:off x="2589213" y="5181600"/>
            <a:ext cx="8915401" cy="729623"/>
          </a:xfrm>
          <a:prstGeom prst="rect">
            <a:avLst/>
          </a:prstGeom>
          <a:noFill/>
          <a:ln>
            <a:noFill/>
          </a:ln>
        </p:spPr>
        <p:txBody>
          <a:bodyPr anchorCtr="0" anchor="t" bIns="45700" lIns="45700" spcFirstLastPara="1" rIns="45700"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322" name="Google Shape;322;p15"/>
          <p:cNvSpPr/>
          <p:nvPr/>
        </p:nvSpPr>
        <p:spPr>
          <a:xfrm flipH="1" rot="10800000">
            <a:off x="-4189" y="4911725"/>
            <a:ext cx="1595613" cy="507297"/>
          </a:xfrm>
          <a:custGeom>
            <a:rect b="b" l="l" r="r" t="t"/>
            <a:pathLst>
              <a:path extrusionOk="0" h="21600" w="21568">
                <a:moveTo>
                  <a:pt x="21472" y="10154"/>
                </a:moveTo>
                <a:lnTo>
                  <a:pt x="18377" y="406"/>
                </a:lnTo>
                <a:cubicBezTo>
                  <a:pt x="18356" y="337"/>
                  <a:pt x="18331" y="272"/>
                  <a:pt x="18310" y="203"/>
                </a:cubicBezTo>
                <a:cubicBezTo>
                  <a:pt x="18247" y="0"/>
                  <a:pt x="18182" y="0"/>
                  <a:pt x="18117" y="0"/>
                </a:cubicBezTo>
                <a:lnTo>
                  <a:pt x="16891" y="0"/>
                </a:lnTo>
                <a:lnTo>
                  <a:pt x="0" y="151"/>
                </a:lnTo>
                <a:cubicBezTo>
                  <a:pt x="19" y="7301"/>
                  <a:pt x="39" y="14450"/>
                  <a:pt x="58" y="21600"/>
                </a:cubicBezTo>
                <a:lnTo>
                  <a:pt x="16891" y="21527"/>
                </a:lnTo>
                <a:lnTo>
                  <a:pt x="18117" y="21527"/>
                </a:lnTo>
                <a:cubicBezTo>
                  <a:pt x="18182" y="21527"/>
                  <a:pt x="18247" y="21324"/>
                  <a:pt x="18310" y="21324"/>
                </a:cubicBezTo>
                <a:cubicBezTo>
                  <a:pt x="18310" y="21120"/>
                  <a:pt x="18377" y="21120"/>
                  <a:pt x="18377" y="21120"/>
                </a:cubicBezTo>
                <a:lnTo>
                  <a:pt x="21472" y="11372"/>
                </a:lnTo>
                <a:cubicBezTo>
                  <a:pt x="21600" y="10966"/>
                  <a:pt x="21600" y="10560"/>
                  <a:pt x="21472" y="10154"/>
                </a:cubicBezTo>
                <a:close/>
              </a:path>
            </a:pathLst>
          </a:cu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23" name="Google Shape;323;p15"/>
          <p:cNvSpPr txBox="1"/>
          <p:nvPr>
            <p:ph idx="12" type="sldNum"/>
          </p:nvPr>
        </p:nvSpPr>
        <p:spPr>
          <a:xfrm>
            <a:off x="925905" y="4967529"/>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p:cSld name="Title and Vertical Text">
    <p:spTree>
      <p:nvGrpSpPr>
        <p:cNvPr id="324" name="Shape 324"/>
        <p:cNvGrpSpPr/>
        <p:nvPr/>
      </p:nvGrpSpPr>
      <p:grpSpPr>
        <a:xfrm>
          <a:off x="0" y="0"/>
          <a:ext cx="0" cy="0"/>
          <a:chOff x="0" y="0"/>
          <a:chExt cx="0" cy="0"/>
        </a:xfrm>
      </p:grpSpPr>
      <p:sp>
        <p:nvSpPr>
          <p:cNvPr id="325" name="Google Shape;325;p16"/>
          <p:cNvSpPr txBox="1"/>
          <p:nvPr>
            <p:ph type="title"/>
          </p:nvPr>
        </p:nvSpPr>
        <p:spPr>
          <a:xfrm>
            <a:off x="2592924" y="624110"/>
            <a:ext cx="8911688" cy="1280891"/>
          </a:xfrm>
          <a:prstGeom prst="rect">
            <a:avLst/>
          </a:prstGeom>
          <a:noFill/>
          <a:ln>
            <a:noFill/>
          </a:ln>
        </p:spPr>
        <p:txBody>
          <a:bodyPr anchorCtr="0" anchor="t" bIns="45700" lIns="45700" spcFirstLastPara="1" rIns="45700" wrap="square" tIns="45700"/>
          <a:lstStyle>
            <a:lvl1pPr lvl="0" algn="l">
              <a:lnSpc>
                <a:spcPct val="100000"/>
              </a:lnSpc>
              <a:spcBef>
                <a:spcPts val="0"/>
              </a:spcBef>
              <a:spcAft>
                <a:spcPts val="0"/>
              </a:spcAft>
              <a:buClr>
                <a:srgbClr val="262626"/>
              </a:buClr>
              <a:buSzPts val="1800"/>
              <a:buNone/>
              <a:defRPr/>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326" name="Google Shape;326;p16"/>
          <p:cNvSpPr txBox="1"/>
          <p:nvPr>
            <p:ph idx="1" type="body"/>
          </p:nvPr>
        </p:nvSpPr>
        <p:spPr>
          <a:xfrm>
            <a:off x="2589211" y="2133600"/>
            <a:ext cx="8915401" cy="3886200"/>
          </a:xfrm>
          <a:prstGeom prst="rect">
            <a:avLst/>
          </a:prstGeom>
          <a:noFill/>
          <a:ln>
            <a:noFill/>
          </a:ln>
        </p:spPr>
        <p:txBody>
          <a:bodyPr anchorCtr="0" anchor="t" bIns="45700" lIns="45700" spcFirstLastPara="1" rIns="45700"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327" name="Google Shape;327;p16"/>
          <p:cNvSpPr txBox="1"/>
          <p:nvPr>
            <p:ph idx="12" type="sldNum"/>
          </p:nvPr>
        </p:nvSpPr>
        <p:spPr>
          <a:xfrm>
            <a:off x="925905" y="772224"/>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p:cSld name="Vertical Title and Text">
    <p:spTree>
      <p:nvGrpSpPr>
        <p:cNvPr id="328" name="Shape 328"/>
        <p:cNvGrpSpPr/>
        <p:nvPr/>
      </p:nvGrpSpPr>
      <p:grpSpPr>
        <a:xfrm>
          <a:off x="0" y="0"/>
          <a:ext cx="0" cy="0"/>
          <a:chOff x="0" y="0"/>
          <a:chExt cx="0" cy="0"/>
        </a:xfrm>
      </p:grpSpPr>
      <p:sp>
        <p:nvSpPr>
          <p:cNvPr id="329" name="Google Shape;329;p17"/>
          <p:cNvSpPr txBox="1"/>
          <p:nvPr>
            <p:ph type="title"/>
          </p:nvPr>
        </p:nvSpPr>
        <p:spPr>
          <a:xfrm>
            <a:off x="9294811" y="627405"/>
            <a:ext cx="2207602" cy="5283818"/>
          </a:xfrm>
          <a:prstGeom prst="rect">
            <a:avLst/>
          </a:prstGeom>
          <a:noFill/>
          <a:ln>
            <a:noFill/>
          </a:ln>
        </p:spPr>
        <p:txBody>
          <a:bodyPr anchorCtr="0" anchor="ctr" bIns="45700" lIns="45700" spcFirstLastPara="1" rIns="45700" wrap="square" tIns="45700"/>
          <a:lstStyle>
            <a:lvl1pPr lvl="0" algn="l">
              <a:lnSpc>
                <a:spcPct val="100000"/>
              </a:lnSpc>
              <a:spcBef>
                <a:spcPts val="0"/>
              </a:spcBef>
              <a:spcAft>
                <a:spcPts val="0"/>
              </a:spcAft>
              <a:buClr>
                <a:srgbClr val="262626"/>
              </a:buClr>
              <a:buSzPts val="1800"/>
              <a:buNone/>
              <a:defRPr/>
            </a:lvl1pPr>
            <a:lvl2pPr lvl="1" algn="l">
              <a:lnSpc>
                <a:spcPct val="100000"/>
              </a:lnSpc>
              <a:spcBef>
                <a:spcPts val="0"/>
              </a:spcBef>
              <a:spcAft>
                <a:spcPts val="0"/>
              </a:spcAft>
              <a:buClr>
                <a:srgbClr val="262626"/>
              </a:buClr>
              <a:buSzPts val="1800"/>
              <a:buNone/>
              <a:defRPr/>
            </a:lvl2pPr>
            <a:lvl3pPr lvl="2" algn="l">
              <a:lnSpc>
                <a:spcPct val="100000"/>
              </a:lnSpc>
              <a:spcBef>
                <a:spcPts val="0"/>
              </a:spcBef>
              <a:spcAft>
                <a:spcPts val="0"/>
              </a:spcAft>
              <a:buClr>
                <a:srgbClr val="262626"/>
              </a:buClr>
              <a:buSzPts val="1800"/>
              <a:buNone/>
              <a:defRPr/>
            </a:lvl3pPr>
            <a:lvl4pPr lvl="3" algn="l">
              <a:lnSpc>
                <a:spcPct val="100000"/>
              </a:lnSpc>
              <a:spcBef>
                <a:spcPts val="0"/>
              </a:spcBef>
              <a:spcAft>
                <a:spcPts val="0"/>
              </a:spcAft>
              <a:buClr>
                <a:srgbClr val="262626"/>
              </a:buClr>
              <a:buSzPts val="1800"/>
              <a:buNone/>
              <a:defRPr/>
            </a:lvl4pPr>
            <a:lvl5pPr lvl="4" algn="l">
              <a:lnSpc>
                <a:spcPct val="100000"/>
              </a:lnSpc>
              <a:spcBef>
                <a:spcPts val="0"/>
              </a:spcBef>
              <a:spcAft>
                <a:spcPts val="0"/>
              </a:spcAft>
              <a:buClr>
                <a:srgbClr val="262626"/>
              </a:buClr>
              <a:buSzPts val="1800"/>
              <a:buNone/>
              <a:defRPr/>
            </a:lvl5pPr>
            <a:lvl6pPr lvl="5" algn="l">
              <a:lnSpc>
                <a:spcPct val="100000"/>
              </a:lnSpc>
              <a:spcBef>
                <a:spcPts val="0"/>
              </a:spcBef>
              <a:spcAft>
                <a:spcPts val="0"/>
              </a:spcAft>
              <a:buClr>
                <a:srgbClr val="262626"/>
              </a:buClr>
              <a:buSzPts val="1800"/>
              <a:buNone/>
              <a:defRPr/>
            </a:lvl6pPr>
            <a:lvl7pPr lvl="6" algn="l">
              <a:lnSpc>
                <a:spcPct val="100000"/>
              </a:lnSpc>
              <a:spcBef>
                <a:spcPts val="0"/>
              </a:spcBef>
              <a:spcAft>
                <a:spcPts val="0"/>
              </a:spcAft>
              <a:buClr>
                <a:srgbClr val="262626"/>
              </a:buClr>
              <a:buSzPts val="1800"/>
              <a:buNone/>
              <a:defRPr/>
            </a:lvl7pPr>
            <a:lvl8pPr lvl="7" algn="l">
              <a:lnSpc>
                <a:spcPct val="100000"/>
              </a:lnSpc>
              <a:spcBef>
                <a:spcPts val="0"/>
              </a:spcBef>
              <a:spcAft>
                <a:spcPts val="0"/>
              </a:spcAft>
              <a:buClr>
                <a:srgbClr val="262626"/>
              </a:buClr>
              <a:buSzPts val="1800"/>
              <a:buNone/>
              <a:defRPr/>
            </a:lvl8pPr>
            <a:lvl9pPr lvl="8" algn="l">
              <a:lnSpc>
                <a:spcPct val="100000"/>
              </a:lnSpc>
              <a:spcBef>
                <a:spcPts val="0"/>
              </a:spcBef>
              <a:spcAft>
                <a:spcPts val="0"/>
              </a:spcAft>
              <a:buClr>
                <a:srgbClr val="262626"/>
              </a:buClr>
              <a:buSzPts val="1800"/>
              <a:buNone/>
              <a:defRPr/>
            </a:lvl9pPr>
          </a:lstStyle>
          <a:p/>
        </p:txBody>
      </p:sp>
      <p:sp>
        <p:nvSpPr>
          <p:cNvPr id="330" name="Google Shape;330;p17"/>
          <p:cNvSpPr txBox="1"/>
          <p:nvPr>
            <p:ph idx="1" type="body"/>
          </p:nvPr>
        </p:nvSpPr>
        <p:spPr>
          <a:xfrm>
            <a:off x="2589211" y="627405"/>
            <a:ext cx="6477001" cy="5283818"/>
          </a:xfrm>
          <a:prstGeom prst="rect">
            <a:avLst/>
          </a:prstGeom>
          <a:noFill/>
          <a:ln>
            <a:noFill/>
          </a:ln>
        </p:spPr>
        <p:txBody>
          <a:bodyPr anchorCtr="0" anchor="t" bIns="45700" lIns="45700" spcFirstLastPara="1" rIns="45700"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331" name="Google Shape;331;p17"/>
          <p:cNvSpPr txBox="1"/>
          <p:nvPr>
            <p:ph idx="12" type="sldNum"/>
          </p:nvPr>
        </p:nvSpPr>
        <p:spPr>
          <a:xfrm>
            <a:off x="925905" y="772224"/>
            <a:ext cx="385675" cy="396241"/>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rgbClr val="FEFFFF"/>
              </a:buClr>
              <a:buSzPts val="2000"/>
              <a:buFont typeface="Century Gothic"/>
              <a:buNone/>
              <a:defRPr sz="2000">
                <a:solidFill>
                  <a:srgbClr val="FEFFFF"/>
                </a:solidFill>
              </a:defRPr>
            </a:lvl1pPr>
            <a:lvl2pPr indent="0" lvl="1" marL="0" algn="r">
              <a:lnSpc>
                <a:spcPct val="100000"/>
              </a:lnSpc>
              <a:spcBef>
                <a:spcPts val="0"/>
              </a:spcBef>
              <a:spcAft>
                <a:spcPts val="0"/>
              </a:spcAft>
              <a:buClr>
                <a:srgbClr val="FEFFFF"/>
              </a:buClr>
              <a:buSzPts val="2000"/>
              <a:buFont typeface="Century Gothic"/>
              <a:buNone/>
              <a:defRPr sz="2000">
                <a:solidFill>
                  <a:srgbClr val="FEFFFF"/>
                </a:solidFill>
              </a:defRPr>
            </a:lvl2pPr>
            <a:lvl3pPr indent="0" lvl="2" marL="0" algn="r">
              <a:lnSpc>
                <a:spcPct val="100000"/>
              </a:lnSpc>
              <a:spcBef>
                <a:spcPts val="0"/>
              </a:spcBef>
              <a:spcAft>
                <a:spcPts val="0"/>
              </a:spcAft>
              <a:buClr>
                <a:srgbClr val="FEFFFF"/>
              </a:buClr>
              <a:buSzPts val="2000"/>
              <a:buFont typeface="Century Gothic"/>
              <a:buNone/>
              <a:defRPr sz="2000">
                <a:solidFill>
                  <a:srgbClr val="FEFFFF"/>
                </a:solidFill>
              </a:defRPr>
            </a:lvl3pPr>
            <a:lvl4pPr indent="0" lvl="3" marL="0" algn="r">
              <a:lnSpc>
                <a:spcPct val="100000"/>
              </a:lnSpc>
              <a:spcBef>
                <a:spcPts val="0"/>
              </a:spcBef>
              <a:spcAft>
                <a:spcPts val="0"/>
              </a:spcAft>
              <a:buClr>
                <a:srgbClr val="FEFFFF"/>
              </a:buClr>
              <a:buSzPts val="2000"/>
              <a:buFont typeface="Century Gothic"/>
              <a:buNone/>
              <a:defRPr sz="2000">
                <a:solidFill>
                  <a:srgbClr val="FEFFFF"/>
                </a:solidFill>
              </a:defRPr>
            </a:lvl4pPr>
            <a:lvl5pPr indent="0" lvl="4" marL="0" algn="r">
              <a:lnSpc>
                <a:spcPct val="100000"/>
              </a:lnSpc>
              <a:spcBef>
                <a:spcPts val="0"/>
              </a:spcBef>
              <a:spcAft>
                <a:spcPts val="0"/>
              </a:spcAft>
              <a:buClr>
                <a:srgbClr val="FEFFFF"/>
              </a:buClr>
              <a:buSzPts val="2000"/>
              <a:buFont typeface="Century Gothic"/>
              <a:buNone/>
              <a:defRPr sz="2000">
                <a:solidFill>
                  <a:srgbClr val="FEFFFF"/>
                </a:solidFill>
              </a:defRPr>
            </a:lvl5pPr>
            <a:lvl6pPr indent="0" lvl="5" marL="0" algn="r">
              <a:lnSpc>
                <a:spcPct val="100000"/>
              </a:lnSpc>
              <a:spcBef>
                <a:spcPts val="0"/>
              </a:spcBef>
              <a:spcAft>
                <a:spcPts val="0"/>
              </a:spcAft>
              <a:buClr>
                <a:srgbClr val="FEFFFF"/>
              </a:buClr>
              <a:buSzPts val="2000"/>
              <a:buFont typeface="Century Gothic"/>
              <a:buNone/>
              <a:defRPr sz="2000">
                <a:solidFill>
                  <a:srgbClr val="FEFFFF"/>
                </a:solidFill>
              </a:defRPr>
            </a:lvl6pPr>
            <a:lvl7pPr indent="0" lvl="6" marL="0" algn="r">
              <a:lnSpc>
                <a:spcPct val="100000"/>
              </a:lnSpc>
              <a:spcBef>
                <a:spcPts val="0"/>
              </a:spcBef>
              <a:spcAft>
                <a:spcPts val="0"/>
              </a:spcAft>
              <a:buClr>
                <a:srgbClr val="FEFFFF"/>
              </a:buClr>
              <a:buSzPts val="2000"/>
              <a:buFont typeface="Century Gothic"/>
              <a:buNone/>
              <a:defRPr sz="2000">
                <a:solidFill>
                  <a:srgbClr val="FEFFFF"/>
                </a:solidFill>
              </a:defRPr>
            </a:lvl7pPr>
            <a:lvl8pPr indent="0" lvl="7" marL="0" algn="r">
              <a:lnSpc>
                <a:spcPct val="100000"/>
              </a:lnSpc>
              <a:spcBef>
                <a:spcPts val="0"/>
              </a:spcBef>
              <a:spcAft>
                <a:spcPts val="0"/>
              </a:spcAft>
              <a:buClr>
                <a:srgbClr val="FEFFFF"/>
              </a:buClr>
              <a:buSzPts val="2000"/>
              <a:buFont typeface="Century Gothic"/>
              <a:buNone/>
              <a:defRPr sz="2000">
                <a:solidFill>
                  <a:srgbClr val="FEFFFF"/>
                </a:solidFill>
              </a:defRPr>
            </a:lvl8pPr>
            <a:lvl9pPr indent="0" lvl="8" marL="0" algn="r">
              <a:lnSpc>
                <a:spcPct val="100000"/>
              </a:lnSpc>
              <a:spcBef>
                <a:spcPts val="0"/>
              </a:spcBef>
              <a:spcAft>
                <a:spcPts val="0"/>
              </a:spcAft>
              <a:buClr>
                <a:srgbClr val="FEFFFF"/>
              </a:buClr>
              <a:buSzPts val="2000"/>
              <a:buFont typeface="Century Gothic"/>
              <a:buNone/>
              <a:defRPr sz="2000">
                <a:solidFill>
                  <a:srgbClr val="FEFFFF"/>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FFFF"/>
            </a:gs>
            <a:gs pos="100000">
              <a:srgbClr val="DFE8C4"/>
            </a:gs>
          </a:gsLst>
          <a:path path="circle">
            <a:fillToRect b="50%" l="50%" r="50%" t="50%"/>
          </a:path>
          <a:tileRect/>
        </a:gradFill>
      </p:bgPr>
    </p:bg>
    <p:spTree>
      <p:nvGrpSpPr>
        <p:cNvPr id="5" name="Shape 5"/>
        <p:cNvGrpSpPr/>
        <p:nvPr/>
      </p:nvGrpSpPr>
      <p:grpSpPr>
        <a:xfrm>
          <a:off x="0" y="0"/>
          <a:ext cx="0" cy="0"/>
          <a:chOff x="0" y="0"/>
          <a:chExt cx="0" cy="0"/>
        </a:xfrm>
      </p:grpSpPr>
      <p:grpSp>
        <p:nvGrpSpPr>
          <p:cNvPr id="6" name="Google Shape;6;p1"/>
          <p:cNvGrpSpPr/>
          <p:nvPr/>
        </p:nvGrpSpPr>
        <p:grpSpPr>
          <a:xfrm>
            <a:off x="-1" y="228600"/>
            <a:ext cx="2851520" cy="6638630"/>
            <a:chOff x="-1" y="0"/>
            <a:chExt cx="2851518" cy="6638629"/>
          </a:xfrm>
        </p:grpSpPr>
        <p:sp>
          <p:nvSpPr>
            <p:cNvPr id="7" name="Google Shape;7;p1"/>
            <p:cNvSpPr/>
            <p:nvPr/>
          </p:nvSpPr>
          <p:spPr>
            <a:xfrm>
              <a:off x="-1" y="2346443"/>
              <a:ext cx="100643" cy="626217"/>
            </a:xfrm>
            <a:custGeom>
              <a:rect b="b" l="l" r="r" t="t"/>
              <a:pathLst>
                <a:path extrusionOk="0" h="21600" w="21600">
                  <a:moveTo>
                    <a:pt x="21600" y="21600"/>
                  </a:moveTo>
                  <a:cubicBezTo>
                    <a:pt x="19636" y="18582"/>
                    <a:pt x="18655" y="15724"/>
                    <a:pt x="16691" y="12706"/>
                  </a:cubicBezTo>
                  <a:cubicBezTo>
                    <a:pt x="10800" y="8576"/>
                    <a:pt x="5891" y="4288"/>
                    <a:pt x="0" y="0"/>
                  </a:cubicBezTo>
                  <a:cubicBezTo>
                    <a:pt x="0" y="5559"/>
                    <a:pt x="0" y="5559"/>
                    <a:pt x="0" y="5559"/>
                  </a:cubicBezTo>
                  <a:cubicBezTo>
                    <a:pt x="5891" y="10165"/>
                    <a:pt x="12764" y="14929"/>
                    <a:pt x="19636" y="19694"/>
                  </a:cubicBezTo>
                  <a:cubicBezTo>
                    <a:pt x="19636" y="20329"/>
                    <a:pt x="20618" y="20965"/>
                    <a:pt x="21600"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8" name="Google Shape;8;p1"/>
            <p:cNvSpPr/>
            <p:nvPr/>
          </p:nvSpPr>
          <p:spPr>
            <a:xfrm>
              <a:off x="128598" y="2927929"/>
              <a:ext cx="646718" cy="2322216"/>
            </a:xfrm>
            <a:custGeom>
              <a:rect b="b" l="l" r="r" t="t"/>
              <a:pathLst>
                <a:path extrusionOk="0" h="21600" w="21600">
                  <a:moveTo>
                    <a:pt x="13269" y="15000"/>
                  </a:moveTo>
                  <a:cubicBezTo>
                    <a:pt x="15891" y="17229"/>
                    <a:pt x="18514" y="19414"/>
                    <a:pt x="21446" y="21600"/>
                  </a:cubicBezTo>
                  <a:cubicBezTo>
                    <a:pt x="21446" y="21214"/>
                    <a:pt x="21446" y="20871"/>
                    <a:pt x="21600" y="20486"/>
                  </a:cubicBezTo>
                  <a:cubicBezTo>
                    <a:pt x="19131" y="18643"/>
                    <a:pt x="16817" y="16757"/>
                    <a:pt x="14657" y="14871"/>
                  </a:cubicBezTo>
                  <a:cubicBezTo>
                    <a:pt x="8949" y="9986"/>
                    <a:pt x="4166" y="5014"/>
                    <a:pt x="0" y="0"/>
                  </a:cubicBezTo>
                  <a:cubicBezTo>
                    <a:pt x="309" y="857"/>
                    <a:pt x="617" y="1757"/>
                    <a:pt x="926" y="2614"/>
                  </a:cubicBezTo>
                  <a:cubicBezTo>
                    <a:pt x="4629" y="6771"/>
                    <a:pt x="8640" y="10929"/>
                    <a:pt x="13269" y="150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9" name="Google Shape;9;p1"/>
            <p:cNvSpPr/>
            <p:nvPr/>
          </p:nvSpPr>
          <p:spPr>
            <a:xfrm>
              <a:off x="806998" y="5218460"/>
              <a:ext cx="609443" cy="1420167"/>
            </a:xfrm>
            <a:custGeom>
              <a:rect b="b" l="l" r="r" t="t"/>
              <a:pathLst>
                <a:path extrusionOk="0" h="21600" w="21600">
                  <a:moveTo>
                    <a:pt x="1309" y="1543"/>
                  </a:moveTo>
                  <a:cubicBezTo>
                    <a:pt x="818" y="1052"/>
                    <a:pt x="327" y="561"/>
                    <a:pt x="0" y="0"/>
                  </a:cubicBezTo>
                  <a:cubicBezTo>
                    <a:pt x="0" y="701"/>
                    <a:pt x="0" y="1332"/>
                    <a:pt x="0" y="2034"/>
                  </a:cubicBezTo>
                  <a:cubicBezTo>
                    <a:pt x="3436" y="5961"/>
                    <a:pt x="7200" y="9818"/>
                    <a:pt x="11127" y="13605"/>
                  </a:cubicBezTo>
                  <a:cubicBezTo>
                    <a:pt x="13909" y="16270"/>
                    <a:pt x="17018" y="18935"/>
                    <a:pt x="20127" y="21600"/>
                  </a:cubicBezTo>
                  <a:cubicBezTo>
                    <a:pt x="21600" y="21600"/>
                    <a:pt x="21600" y="21600"/>
                    <a:pt x="21600" y="21600"/>
                  </a:cubicBezTo>
                  <a:cubicBezTo>
                    <a:pt x="18491" y="18865"/>
                    <a:pt x="15382" y="16130"/>
                    <a:pt x="12600" y="13325"/>
                  </a:cubicBezTo>
                  <a:cubicBezTo>
                    <a:pt x="8509" y="9468"/>
                    <a:pt x="4745" y="5540"/>
                    <a:pt x="1309" y="1543"/>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0" name="Google Shape;10;p1"/>
            <p:cNvSpPr/>
            <p:nvPr/>
          </p:nvSpPr>
          <p:spPr>
            <a:xfrm>
              <a:off x="959824" y="6275199"/>
              <a:ext cx="171465" cy="363430"/>
            </a:xfrm>
            <a:custGeom>
              <a:rect b="b" l="l" r="r" t="t"/>
              <a:pathLst>
                <a:path extrusionOk="0" h="21600" w="21600">
                  <a:moveTo>
                    <a:pt x="16346" y="21600"/>
                  </a:moveTo>
                  <a:cubicBezTo>
                    <a:pt x="21600" y="21600"/>
                    <a:pt x="21600" y="21600"/>
                    <a:pt x="21600" y="21600"/>
                  </a:cubicBezTo>
                  <a:cubicBezTo>
                    <a:pt x="14011" y="14491"/>
                    <a:pt x="7005" y="7382"/>
                    <a:pt x="0" y="0"/>
                  </a:cubicBezTo>
                  <a:cubicBezTo>
                    <a:pt x="4670" y="7382"/>
                    <a:pt x="9924" y="14491"/>
                    <a:pt x="16346" y="216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1" name="Google Shape;11;p1"/>
            <p:cNvSpPr/>
            <p:nvPr/>
          </p:nvSpPr>
          <p:spPr>
            <a:xfrm>
              <a:off x="100641" y="2972659"/>
              <a:ext cx="821909" cy="3328633"/>
            </a:xfrm>
            <a:custGeom>
              <a:rect b="b" l="l" r="r" t="t"/>
              <a:pathLst>
                <a:path extrusionOk="0" h="21600" w="21600">
                  <a:moveTo>
                    <a:pt x="19658" y="19745"/>
                  </a:moveTo>
                  <a:cubicBezTo>
                    <a:pt x="17596" y="18489"/>
                    <a:pt x="15775" y="17232"/>
                    <a:pt x="14076" y="15976"/>
                  </a:cubicBezTo>
                  <a:cubicBezTo>
                    <a:pt x="10193" y="13074"/>
                    <a:pt x="7160" y="10082"/>
                    <a:pt x="4854" y="7060"/>
                  </a:cubicBezTo>
                  <a:cubicBezTo>
                    <a:pt x="3519" y="5235"/>
                    <a:pt x="2427" y="3381"/>
                    <a:pt x="1456" y="1526"/>
                  </a:cubicBezTo>
                  <a:cubicBezTo>
                    <a:pt x="971" y="1017"/>
                    <a:pt x="485" y="509"/>
                    <a:pt x="0" y="0"/>
                  </a:cubicBezTo>
                  <a:cubicBezTo>
                    <a:pt x="971" y="2363"/>
                    <a:pt x="2306" y="4757"/>
                    <a:pt x="4004" y="7090"/>
                  </a:cubicBezTo>
                  <a:cubicBezTo>
                    <a:pt x="6189" y="10142"/>
                    <a:pt x="9222" y="13134"/>
                    <a:pt x="12984" y="16065"/>
                  </a:cubicBezTo>
                  <a:cubicBezTo>
                    <a:pt x="14926" y="17531"/>
                    <a:pt x="17110" y="18967"/>
                    <a:pt x="19416" y="20373"/>
                  </a:cubicBezTo>
                  <a:cubicBezTo>
                    <a:pt x="20144" y="20792"/>
                    <a:pt x="20872" y="21181"/>
                    <a:pt x="21600" y="21600"/>
                  </a:cubicBezTo>
                  <a:cubicBezTo>
                    <a:pt x="21357" y="21450"/>
                    <a:pt x="21236" y="21331"/>
                    <a:pt x="21115" y="21181"/>
                  </a:cubicBezTo>
                  <a:cubicBezTo>
                    <a:pt x="20508" y="20702"/>
                    <a:pt x="20022" y="20224"/>
                    <a:pt x="19658" y="19745"/>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2" name="Google Shape;12;p1"/>
            <p:cNvSpPr/>
            <p:nvPr/>
          </p:nvSpPr>
          <p:spPr>
            <a:xfrm>
              <a:off x="26126" y="0"/>
              <a:ext cx="102473" cy="2927930"/>
            </a:xfrm>
            <a:custGeom>
              <a:rect b="b" l="l" r="r" t="t"/>
              <a:pathLst>
                <a:path extrusionOk="0" h="21600" w="20835">
                  <a:moveTo>
                    <a:pt x="9565" y="19627"/>
                  </a:moveTo>
                  <a:cubicBezTo>
                    <a:pt x="10505" y="19763"/>
                    <a:pt x="10505" y="19899"/>
                    <a:pt x="10505" y="20035"/>
                  </a:cubicBezTo>
                  <a:cubicBezTo>
                    <a:pt x="13322" y="20511"/>
                    <a:pt x="17078" y="20988"/>
                    <a:pt x="19896" y="21498"/>
                  </a:cubicBezTo>
                  <a:cubicBezTo>
                    <a:pt x="19896" y="21532"/>
                    <a:pt x="19896" y="21566"/>
                    <a:pt x="20835" y="21600"/>
                  </a:cubicBezTo>
                  <a:cubicBezTo>
                    <a:pt x="18957" y="20920"/>
                    <a:pt x="17078" y="20273"/>
                    <a:pt x="15200" y="19593"/>
                  </a:cubicBezTo>
                  <a:cubicBezTo>
                    <a:pt x="7687" y="16123"/>
                    <a:pt x="3931" y="12654"/>
                    <a:pt x="3931" y="9150"/>
                  </a:cubicBezTo>
                  <a:cubicBezTo>
                    <a:pt x="4870" y="6089"/>
                    <a:pt x="7687" y="3061"/>
                    <a:pt x="13322" y="0"/>
                  </a:cubicBezTo>
                  <a:cubicBezTo>
                    <a:pt x="10505" y="0"/>
                    <a:pt x="10505" y="0"/>
                    <a:pt x="10505" y="0"/>
                  </a:cubicBezTo>
                  <a:cubicBezTo>
                    <a:pt x="3931" y="3027"/>
                    <a:pt x="1113" y="6089"/>
                    <a:pt x="174" y="9150"/>
                  </a:cubicBezTo>
                  <a:cubicBezTo>
                    <a:pt x="-765" y="12654"/>
                    <a:pt x="2052" y="16123"/>
                    <a:pt x="9565" y="19627"/>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3" name="Google Shape;13;p1"/>
            <p:cNvSpPr/>
            <p:nvPr/>
          </p:nvSpPr>
          <p:spPr>
            <a:xfrm>
              <a:off x="78276" y="2715463"/>
              <a:ext cx="78278" cy="493892"/>
            </a:xfrm>
            <a:custGeom>
              <a:rect b="b" l="l" r="r" t="t"/>
              <a:pathLst>
                <a:path extrusionOk="0" h="21600" w="21600">
                  <a:moveTo>
                    <a:pt x="0" y="0"/>
                  </a:moveTo>
                  <a:cubicBezTo>
                    <a:pt x="2541" y="3836"/>
                    <a:pt x="3812" y="7469"/>
                    <a:pt x="6353" y="11305"/>
                  </a:cubicBezTo>
                  <a:cubicBezTo>
                    <a:pt x="11435" y="14736"/>
                    <a:pt x="16518" y="18168"/>
                    <a:pt x="21600" y="21600"/>
                  </a:cubicBezTo>
                  <a:cubicBezTo>
                    <a:pt x="19059" y="17563"/>
                    <a:pt x="16518" y="13323"/>
                    <a:pt x="13976" y="9286"/>
                  </a:cubicBezTo>
                  <a:cubicBezTo>
                    <a:pt x="12706" y="9084"/>
                    <a:pt x="12706" y="8882"/>
                    <a:pt x="12706" y="8680"/>
                  </a:cubicBezTo>
                  <a:cubicBezTo>
                    <a:pt x="8894" y="5652"/>
                    <a:pt x="3812" y="2826"/>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4" name="Google Shape;14;p1"/>
            <p:cNvSpPr/>
            <p:nvPr/>
          </p:nvSpPr>
          <p:spPr>
            <a:xfrm>
              <a:off x="769723" y="5250144"/>
              <a:ext cx="190102" cy="1025055"/>
            </a:xfrm>
            <a:custGeom>
              <a:rect b="b" l="l" r="r" t="t"/>
              <a:pathLst>
                <a:path extrusionOk="0" h="21600" w="21600">
                  <a:moveTo>
                    <a:pt x="0" y="0"/>
                  </a:moveTo>
                  <a:cubicBezTo>
                    <a:pt x="0" y="3016"/>
                    <a:pt x="1054" y="6032"/>
                    <a:pt x="2634" y="9049"/>
                  </a:cubicBezTo>
                  <a:cubicBezTo>
                    <a:pt x="4215" y="11384"/>
                    <a:pt x="6322" y="13816"/>
                    <a:pt x="8956" y="16151"/>
                  </a:cubicBezTo>
                  <a:cubicBezTo>
                    <a:pt x="10010" y="16735"/>
                    <a:pt x="11590" y="17319"/>
                    <a:pt x="12644" y="17903"/>
                  </a:cubicBezTo>
                  <a:cubicBezTo>
                    <a:pt x="15805" y="19168"/>
                    <a:pt x="18439" y="20335"/>
                    <a:pt x="21600" y="21600"/>
                  </a:cubicBezTo>
                  <a:cubicBezTo>
                    <a:pt x="21073" y="21308"/>
                    <a:pt x="20546" y="20919"/>
                    <a:pt x="20020" y="20627"/>
                  </a:cubicBezTo>
                  <a:cubicBezTo>
                    <a:pt x="13698" y="16735"/>
                    <a:pt x="9483" y="12843"/>
                    <a:pt x="6849" y="8951"/>
                  </a:cubicBezTo>
                  <a:cubicBezTo>
                    <a:pt x="5795" y="6616"/>
                    <a:pt x="4741" y="4378"/>
                    <a:pt x="4215" y="2141"/>
                  </a:cubicBezTo>
                  <a:cubicBezTo>
                    <a:pt x="4215" y="2043"/>
                    <a:pt x="3688" y="1946"/>
                    <a:pt x="3688" y="1751"/>
                  </a:cubicBezTo>
                  <a:cubicBezTo>
                    <a:pt x="2634" y="1168"/>
                    <a:pt x="1054" y="584"/>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5" name="Google Shape;15;p1"/>
            <p:cNvSpPr/>
            <p:nvPr/>
          </p:nvSpPr>
          <p:spPr>
            <a:xfrm>
              <a:off x="775314" y="1170426"/>
              <a:ext cx="2076203" cy="4048035"/>
            </a:xfrm>
            <a:custGeom>
              <a:rect b="b" l="l" r="r" t="t"/>
              <a:pathLst>
                <a:path extrusionOk="0" h="21600" w="21600">
                  <a:moveTo>
                    <a:pt x="336" y="21010"/>
                  </a:moveTo>
                  <a:cubicBezTo>
                    <a:pt x="480" y="18992"/>
                    <a:pt x="1248" y="17000"/>
                    <a:pt x="2400" y="15081"/>
                  </a:cubicBezTo>
                  <a:cubicBezTo>
                    <a:pt x="3600" y="13162"/>
                    <a:pt x="5232" y="11317"/>
                    <a:pt x="7152" y="9545"/>
                  </a:cubicBezTo>
                  <a:cubicBezTo>
                    <a:pt x="9072" y="7774"/>
                    <a:pt x="11280" y="6101"/>
                    <a:pt x="13680" y="4502"/>
                  </a:cubicBezTo>
                  <a:cubicBezTo>
                    <a:pt x="14880" y="3715"/>
                    <a:pt x="16176" y="2928"/>
                    <a:pt x="17472" y="2190"/>
                  </a:cubicBezTo>
                  <a:cubicBezTo>
                    <a:pt x="18144" y="1821"/>
                    <a:pt x="18816" y="1427"/>
                    <a:pt x="19488" y="1082"/>
                  </a:cubicBezTo>
                  <a:cubicBezTo>
                    <a:pt x="20208" y="713"/>
                    <a:pt x="20880" y="369"/>
                    <a:pt x="21600" y="25"/>
                  </a:cubicBezTo>
                  <a:cubicBezTo>
                    <a:pt x="21600" y="0"/>
                    <a:pt x="21600" y="0"/>
                    <a:pt x="21600" y="0"/>
                  </a:cubicBezTo>
                  <a:cubicBezTo>
                    <a:pt x="20832" y="344"/>
                    <a:pt x="20160" y="689"/>
                    <a:pt x="19440" y="1058"/>
                  </a:cubicBezTo>
                  <a:cubicBezTo>
                    <a:pt x="18768" y="1402"/>
                    <a:pt x="18096" y="1771"/>
                    <a:pt x="17424" y="2165"/>
                  </a:cubicBezTo>
                  <a:cubicBezTo>
                    <a:pt x="16080" y="2903"/>
                    <a:pt x="14784" y="3666"/>
                    <a:pt x="13584" y="4453"/>
                  </a:cubicBezTo>
                  <a:cubicBezTo>
                    <a:pt x="11136" y="6052"/>
                    <a:pt x="8880" y="7725"/>
                    <a:pt x="6960" y="9496"/>
                  </a:cubicBezTo>
                  <a:cubicBezTo>
                    <a:pt x="4992" y="11243"/>
                    <a:pt x="3360" y="13113"/>
                    <a:pt x="2160" y="15031"/>
                  </a:cubicBezTo>
                  <a:cubicBezTo>
                    <a:pt x="912" y="16975"/>
                    <a:pt x="144" y="18968"/>
                    <a:pt x="0" y="21010"/>
                  </a:cubicBezTo>
                  <a:cubicBezTo>
                    <a:pt x="0" y="21059"/>
                    <a:pt x="0" y="21083"/>
                    <a:pt x="0" y="21133"/>
                  </a:cubicBezTo>
                  <a:cubicBezTo>
                    <a:pt x="96" y="21280"/>
                    <a:pt x="192" y="21452"/>
                    <a:pt x="336" y="21600"/>
                  </a:cubicBezTo>
                  <a:cubicBezTo>
                    <a:pt x="336" y="21403"/>
                    <a:pt x="336" y="21206"/>
                    <a:pt x="336" y="2101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6" name="Google Shape;16;p1"/>
            <p:cNvSpPr/>
            <p:nvPr/>
          </p:nvSpPr>
          <p:spPr>
            <a:xfrm>
              <a:off x="922549" y="6301291"/>
              <a:ext cx="162147" cy="337338"/>
            </a:xfrm>
            <a:custGeom>
              <a:rect b="b" l="l" r="r" t="t"/>
              <a:pathLst>
                <a:path extrusionOk="0" h="21600" w="21600">
                  <a:moveTo>
                    <a:pt x="0" y="0"/>
                  </a:moveTo>
                  <a:cubicBezTo>
                    <a:pt x="4320" y="7101"/>
                    <a:pt x="9874" y="14499"/>
                    <a:pt x="16046" y="21600"/>
                  </a:cubicBezTo>
                  <a:cubicBezTo>
                    <a:pt x="21600" y="21600"/>
                    <a:pt x="21600" y="21600"/>
                    <a:pt x="21600" y="21600"/>
                  </a:cubicBezTo>
                  <a:cubicBezTo>
                    <a:pt x="14194" y="14499"/>
                    <a:pt x="6789" y="7101"/>
                    <a:pt x="0" y="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7" name="Google Shape;17;p1"/>
            <p:cNvSpPr/>
            <p:nvPr/>
          </p:nvSpPr>
          <p:spPr>
            <a:xfrm>
              <a:off x="769723" y="5130865"/>
              <a:ext cx="37276" cy="221786"/>
            </a:xfrm>
            <a:custGeom>
              <a:rect b="b" l="l" r="r" t="t"/>
              <a:pathLst>
                <a:path extrusionOk="0" h="21600" w="21600">
                  <a:moveTo>
                    <a:pt x="18900" y="19800"/>
                  </a:moveTo>
                  <a:cubicBezTo>
                    <a:pt x="18900" y="20700"/>
                    <a:pt x="21600" y="21150"/>
                    <a:pt x="21600" y="21600"/>
                  </a:cubicBezTo>
                  <a:cubicBezTo>
                    <a:pt x="21600" y="17100"/>
                    <a:pt x="21600" y="13050"/>
                    <a:pt x="21600" y="8550"/>
                  </a:cubicBezTo>
                  <a:cubicBezTo>
                    <a:pt x="13500" y="5850"/>
                    <a:pt x="8100" y="2700"/>
                    <a:pt x="2700" y="0"/>
                  </a:cubicBezTo>
                  <a:cubicBezTo>
                    <a:pt x="0" y="4050"/>
                    <a:pt x="0" y="7650"/>
                    <a:pt x="0" y="11700"/>
                  </a:cubicBezTo>
                  <a:cubicBezTo>
                    <a:pt x="5400" y="14400"/>
                    <a:pt x="13500" y="17100"/>
                    <a:pt x="18900" y="1980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18" name="Google Shape;18;p1"/>
            <p:cNvSpPr/>
            <p:nvPr/>
          </p:nvSpPr>
          <p:spPr>
            <a:xfrm>
              <a:off x="849863" y="6016138"/>
              <a:ext cx="238559" cy="622489"/>
            </a:xfrm>
            <a:custGeom>
              <a:rect b="b" l="l" r="r" t="t"/>
              <a:pathLst>
                <a:path extrusionOk="0" h="21600" w="21600">
                  <a:moveTo>
                    <a:pt x="2908" y="2880"/>
                  </a:moveTo>
                  <a:cubicBezTo>
                    <a:pt x="2077" y="1920"/>
                    <a:pt x="831" y="960"/>
                    <a:pt x="0" y="0"/>
                  </a:cubicBezTo>
                  <a:cubicBezTo>
                    <a:pt x="1246" y="2560"/>
                    <a:pt x="2908" y="5120"/>
                    <a:pt x="4985" y="7680"/>
                  </a:cubicBezTo>
                  <a:cubicBezTo>
                    <a:pt x="5400" y="8480"/>
                    <a:pt x="5815" y="9120"/>
                    <a:pt x="6646" y="9920"/>
                  </a:cubicBezTo>
                  <a:cubicBezTo>
                    <a:pt x="11215" y="13760"/>
                    <a:pt x="16200" y="17760"/>
                    <a:pt x="21185" y="21600"/>
                  </a:cubicBezTo>
                  <a:cubicBezTo>
                    <a:pt x="21600" y="21600"/>
                    <a:pt x="21600" y="21600"/>
                    <a:pt x="21600" y="21600"/>
                  </a:cubicBezTo>
                  <a:cubicBezTo>
                    <a:pt x="17031" y="17440"/>
                    <a:pt x="13292" y="13280"/>
                    <a:pt x="9969" y="8960"/>
                  </a:cubicBezTo>
                  <a:cubicBezTo>
                    <a:pt x="7477" y="6880"/>
                    <a:pt x="5400" y="4960"/>
                    <a:pt x="2908" y="2880"/>
                  </a:cubicBezTo>
                  <a:close/>
                </a:path>
              </a:pathLst>
            </a:custGeom>
            <a:solidFill>
              <a:srgbClr val="766F54">
                <a:alpha val="20000"/>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grpSp>
        <p:nvGrpSpPr>
          <p:cNvPr id="19" name="Google Shape;19;p1"/>
          <p:cNvGrpSpPr/>
          <p:nvPr/>
        </p:nvGrpSpPr>
        <p:grpSpPr>
          <a:xfrm>
            <a:off x="27221" y="-788"/>
            <a:ext cx="2356675" cy="6854043"/>
            <a:chOff x="0" y="-1"/>
            <a:chExt cx="2356674" cy="6854041"/>
          </a:xfrm>
        </p:grpSpPr>
        <p:sp>
          <p:nvSpPr>
            <p:cNvPr id="20" name="Google Shape;20;p1"/>
            <p:cNvSpPr/>
            <p:nvPr/>
          </p:nvSpPr>
          <p:spPr>
            <a:xfrm>
              <a:off x="0" y="-1"/>
              <a:ext cx="494327" cy="4401046"/>
            </a:xfrm>
            <a:custGeom>
              <a:rect b="b" l="l" r="r" t="t"/>
              <a:pathLst>
                <a:path extrusionOk="0" h="21600" w="21600">
                  <a:moveTo>
                    <a:pt x="1468" y="4930"/>
                  </a:moveTo>
                  <a:cubicBezTo>
                    <a:pt x="2307" y="6762"/>
                    <a:pt x="3565" y="8617"/>
                    <a:pt x="5452" y="10448"/>
                  </a:cubicBezTo>
                  <a:cubicBezTo>
                    <a:pt x="7130" y="12279"/>
                    <a:pt x="9227" y="14110"/>
                    <a:pt x="11953" y="15942"/>
                  </a:cubicBezTo>
                  <a:cubicBezTo>
                    <a:pt x="14470" y="17773"/>
                    <a:pt x="17616" y="19581"/>
                    <a:pt x="21181" y="21389"/>
                  </a:cubicBezTo>
                  <a:cubicBezTo>
                    <a:pt x="21390" y="21459"/>
                    <a:pt x="21600" y="21530"/>
                    <a:pt x="21600" y="21600"/>
                  </a:cubicBezTo>
                  <a:cubicBezTo>
                    <a:pt x="21390" y="21248"/>
                    <a:pt x="20971" y="20872"/>
                    <a:pt x="20761" y="20520"/>
                  </a:cubicBezTo>
                  <a:cubicBezTo>
                    <a:pt x="20761" y="20450"/>
                    <a:pt x="20761" y="20379"/>
                    <a:pt x="20761" y="20332"/>
                  </a:cubicBezTo>
                  <a:cubicBezTo>
                    <a:pt x="17825" y="18853"/>
                    <a:pt x="15309" y="17397"/>
                    <a:pt x="13212" y="15918"/>
                  </a:cubicBezTo>
                  <a:cubicBezTo>
                    <a:pt x="10485" y="14087"/>
                    <a:pt x="8179" y="12279"/>
                    <a:pt x="6291" y="10424"/>
                  </a:cubicBezTo>
                  <a:cubicBezTo>
                    <a:pt x="4404" y="8593"/>
                    <a:pt x="2936" y="6762"/>
                    <a:pt x="1887" y="4907"/>
                  </a:cubicBezTo>
                  <a:cubicBezTo>
                    <a:pt x="1468" y="3991"/>
                    <a:pt x="1049" y="3076"/>
                    <a:pt x="629" y="2160"/>
                  </a:cubicBezTo>
                  <a:cubicBezTo>
                    <a:pt x="419" y="1432"/>
                    <a:pt x="210" y="728"/>
                    <a:pt x="210" y="0"/>
                  </a:cubicBezTo>
                  <a:cubicBezTo>
                    <a:pt x="0" y="0"/>
                    <a:pt x="0" y="0"/>
                    <a:pt x="0" y="0"/>
                  </a:cubicBezTo>
                  <a:cubicBezTo>
                    <a:pt x="0" y="728"/>
                    <a:pt x="210" y="1432"/>
                    <a:pt x="210" y="2160"/>
                  </a:cubicBezTo>
                  <a:cubicBezTo>
                    <a:pt x="629" y="3076"/>
                    <a:pt x="839" y="3991"/>
                    <a:pt x="1468" y="49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1" name="Google Shape;21;p1"/>
            <p:cNvSpPr/>
            <p:nvPr/>
          </p:nvSpPr>
          <p:spPr>
            <a:xfrm>
              <a:off x="523067" y="4317258"/>
              <a:ext cx="423436" cy="1580699"/>
            </a:xfrm>
            <a:custGeom>
              <a:rect b="b" l="l" r="r" t="t"/>
              <a:pathLst>
                <a:path extrusionOk="0" h="21600" w="21600">
                  <a:moveTo>
                    <a:pt x="13009" y="14989"/>
                  </a:moveTo>
                  <a:cubicBezTo>
                    <a:pt x="15709" y="17215"/>
                    <a:pt x="18409" y="19440"/>
                    <a:pt x="21600" y="21600"/>
                  </a:cubicBezTo>
                  <a:cubicBezTo>
                    <a:pt x="21600" y="21142"/>
                    <a:pt x="21600" y="20618"/>
                    <a:pt x="21600" y="20160"/>
                  </a:cubicBezTo>
                  <a:cubicBezTo>
                    <a:pt x="21600" y="20095"/>
                    <a:pt x="21600" y="19964"/>
                    <a:pt x="21600" y="19898"/>
                  </a:cubicBezTo>
                  <a:cubicBezTo>
                    <a:pt x="19391" y="18196"/>
                    <a:pt x="17182" y="16495"/>
                    <a:pt x="15218" y="14793"/>
                  </a:cubicBezTo>
                  <a:cubicBezTo>
                    <a:pt x="9327" y="9949"/>
                    <a:pt x="4173" y="4975"/>
                    <a:pt x="0" y="0"/>
                  </a:cubicBezTo>
                  <a:cubicBezTo>
                    <a:pt x="491" y="1375"/>
                    <a:pt x="982" y="2749"/>
                    <a:pt x="1718" y="4124"/>
                  </a:cubicBezTo>
                  <a:cubicBezTo>
                    <a:pt x="5155" y="7789"/>
                    <a:pt x="8836" y="11389"/>
                    <a:pt x="13009" y="1498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2" name="Google Shape;22;p1"/>
            <p:cNvSpPr/>
            <p:nvPr/>
          </p:nvSpPr>
          <p:spPr>
            <a:xfrm>
              <a:off x="979074" y="5863468"/>
              <a:ext cx="431100" cy="990571"/>
            </a:xfrm>
            <a:custGeom>
              <a:rect b="b" l="l" r="r" t="t"/>
              <a:pathLst>
                <a:path extrusionOk="0" h="21600" w="21600">
                  <a:moveTo>
                    <a:pt x="1440" y="1565"/>
                  </a:moveTo>
                  <a:cubicBezTo>
                    <a:pt x="960" y="1043"/>
                    <a:pt x="480" y="522"/>
                    <a:pt x="0" y="0"/>
                  </a:cubicBezTo>
                  <a:cubicBezTo>
                    <a:pt x="0" y="939"/>
                    <a:pt x="0" y="1983"/>
                    <a:pt x="240" y="3026"/>
                  </a:cubicBezTo>
                  <a:cubicBezTo>
                    <a:pt x="3360" y="6470"/>
                    <a:pt x="6480" y="9913"/>
                    <a:pt x="10080" y="13252"/>
                  </a:cubicBezTo>
                  <a:cubicBezTo>
                    <a:pt x="12960" y="16070"/>
                    <a:pt x="16080" y="18887"/>
                    <a:pt x="19200" y="21600"/>
                  </a:cubicBezTo>
                  <a:cubicBezTo>
                    <a:pt x="21600" y="21600"/>
                    <a:pt x="21600" y="21600"/>
                    <a:pt x="21600" y="21600"/>
                  </a:cubicBezTo>
                  <a:cubicBezTo>
                    <a:pt x="18240" y="18783"/>
                    <a:pt x="15120" y="15861"/>
                    <a:pt x="12000" y="12835"/>
                  </a:cubicBezTo>
                  <a:cubicBezTo>
                    <a:pt x="8160" y="9183"/>
                    <a:pt x="4800" y="5322"/>
                    <a:pt x="1440" y="1565"/>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3" name="Google Shape;23;p1"/>
            <p:cNvSpPr/>
            <p:nvPr/>
          </p:nvSpPr>
          <p:spPr>
            <a:xfrm>
              <a:off x="494326" y="4365158"/>
              <a:ext cx="551808" cy="2235970"/>
            </a:xfrm>
            <a:custGeom>
              <a:rect b="b" l="l" r="r" t="t"/>
              <a:pathLst>
                <a:path extrusionOk="0" h="21600" w="21600">
                  <a:moveTo>
                    <a:pt x="18970" y="18917"/>
                  </a:moveTo>
                  <a:cubicBezTo>
                    <a:pt x="17468" y="17946"/>
                    <a:pt x="15965" y="16928"/>
                    <a:pt x="14650" y="15911"/>
                  </a:cubicBezTo>
                  <a:cubicBezTo>
                    <a:pt x="10706" y="12997"/>
                    <a:pt x="7701" y="9991"/>
                    <a:pt x="5447" y="6984"/>
                  </a:cubicBezTo>
                  <a:cubicBezTo>
                    <a:pt x="4132" y="5504"/>
                    <a:pt x="3193" y="3978"/>
                    <a:pt x="2442" y="2451"/>
                  </a:cubicBezTo>
                  <a:cubicBezTo>
                    <a:pt x="1690" y="1619"/>
                    <a:pt x="751" y="833"/>
                    <a:pt x="0" y="0"/>
                  </a:cubicBezTo>
                  <a:cubicBezTo>
                    <a:pt x="939" y="2359"/>
                    <a:pt x="2254" y="4718"/>
                    <a:pt x="3944" y="7030"/>
                  </a:cubicBezTo>
                  <a:cubicBezTo>
                    <a:pt x="6198" y="10083"/>
                    <a:pt x="9203" y="13090"/>
                    <a:pt x="12960" y="16050"/>
                  </a:cubicBezTo>
                  <a:cubicBezTo>
                    <a:pt x="14838" y="17484"/>
                    <a:pt x="16904" y="18964"/>
                    <a:pt x="19346" y="20397"/>
                  </a:cubicBezTo>
                  <a:cubicBezTo>
                    <a:pt x="20097" y="20767"/>
                    <a:pt x="20849" y="21184"/>
                    <a:pt x="21600" y="21600"/>
                  </a:cubicBezTo>
                  <a:cubicBezTo>
                    <a:pt x="21412" y="21461"/>
                    <a:pt x="21224" y="21322"/>
                    <a:pt x="21037" y="21184"/>
                  </a:cubicBezTo>
                  <a:cubicBezTo>
                    <a:pt x="20285" y="20444"/>
                    <a:pt x="19534" y="19657"/>
                    <a:pt x="18970" y="18917"/>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4" name="Google Shape;24;p1"/>
            <p:cNvSpPr/>
            <p:nvPr/>
          </p:nvSpPr>
          <p:spPr>
            <a:xfrm>
              <a:off x="444311" y="1289983"/>
              <a:ext cx="170725" cy="3027276"/>
            </a:xfrm>
            <a:custGeom>
              <a:rect b="b" l="l" r="r" t="t"/>
              <a:pathLst>
                <a:path extrusionOk="0" h="21600" w="21150">
                  <a:moveTo>
                    <a:pt x="9750" y="21600"/>
                  </a:moveTo>
                  <a:cubicBezTo>
                    <a:pt x="8550" y="21191"/>
                    <a:pt x="7950" y="20781"/>
                    <a:pt x="7350" y="20372"/>
                  </a:cubicBezTo>
                  <a:cubicBezTo>
                    <a:pt x="4350" y="18085"/>
                    <a:pt x="2550" y="15833"/>
                    <a:pt x="2550" y="13581"/>
                  </a:cubicBezTo>
                  <a:cubicBezTo>
                    <a:pt x="2550" y="11295"/>
                    <a:pt x="4350" y="9043"/>
                    <a:pt x="7350" y="6756"/>
                  </a:cubicBezTo>
                  <a:cubicBezTo>
                    <a:pt x="8550" y="5630"/>
                    <a:pt x="10350" y="4504"/>
                    <a:pt x="12750" y="3378"/>
                  </a:cubicBezTo>
                  <a:cubicBezTo>
                    <a:pt x="15150" y="2252"/>
                    <a:pt x="17550" y="1126"/>
                    <a:pt x="21150" y="0"/>
                  </a:cubicBezTo>
                  <a:cubicBezTo>
                    <a:pt x="20550" y="0"/>
                    <a:pt x="20550" y="0"/>
                    <a:pt x="20550" y="0"/>
                  </a:cubicBezTo>
                  <a:cubicBezTo>
                    <a:pt x="16950" y="1126"/>
                    <a:pt x="13950" y="2252"/>
                    <a:pt x="11550" y="3378"/>
                  </a:cubicBezTo>
                  <a:cubicBezTo>
                    <a:pt x="9150" y="4504"/>
                    <a:pt x="7350" y="5630"/>
                    <a:pt x="5550" y="6756"/>
                  </a:cubicBezTo>
                  <a:cubicBezTo>
                    <a:pt x="1950" y="9009"/>
                    <a:pt x="150" y="11295"/>
                    <a:pt x="150" y="13581"/>
                  </a:cubicBezTo>
                  <a:cubicBezTo>
                    <a:pt x="-450" y="15731"/>
                    <a:pt x="750" y="17915"/>
                    <a:pt x="3750" y="20099"/>
                  </a:cubicBezTo>
                  <a:cubicBezTo>
                    <a:pt x="5550" y="20576"/>
                    <a:pt x="7350" y="21088"/>
                    <a:pt x="9150" y="21566"/>
                  </a:cubicBezTo>
                  <a:cubicBezTo>
                    <a:pt x="9150" y="21566"/>
                    <a:pt x="9750" y="21600"/>
                    <a:pt x="9750"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5" name="Google Shape;25;p1"/>
            <p:cNvSpPr/>
            <p:nvPr/>
          </p:nvSpPr>
          <p:spPr>
            <a:xfrm>
              <a:off x="1084453" y="6572387"/>
              <a:ext cx="134120" cy="281653"/>
            </a:xfrm>
            <a:custGeom>
              <a:rect b="b" l="l" r="r" t="t"/>
              <a:pathLst>
                <a:path extrusionOk="0" h="21600" w="21600">
                  <a:moveTo>
                    <a:pt x="16971" y="21600"/>
                  </a:moveTo>
                  <a:cubicBezTo>
                    <a:pt x="21600" y="21600"/>
                    <a:pt x="21600" y="21600"/>
                    <a:pt x="21600" y="21600"/>
                  </a:cubicBezTo>
                  <a:cubicBezTo>
                    <a:pt x="13886" y="14644"/>
                    <a:pt x="6943" y="7322"/>
                    <a:pt x="0" y="0"/>
                  </a:cubicBezTo>
                  <a:cubicBezTo>
                    <a:pt x="4629" y="7322"/>
                    <a:pt x="10029" y="14644"/>
                    <a:pt x="16971" y="216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6" name="Google Shape;26;p1"/>
            <p:cNvSpPr/>
            <p:nvPr/>
          </p:nvSpPr>
          <p:spPr>
            <a:xfrm>
              <a:off x="475166" y="4108415"/>
              <a:ext cx="82390" cy="511573"/>
            </a:xfrm>
            <a:custGeom>
              <a:rect b="b" l="l" r="r" t="t"/>
              <a:pathLst>
                <a:path extrusionOk="0" h="21600" w="21600">
                  <a:moveTo>
                    <a:pt x="5082" y="10901"/>
                  </a:moveTo>
                  <a:cubicBezTo>
                    <a:pt x="10165" y="14535"/>
                    <a:pt x="16518" y="17966"/>
                    <a:pt x="21600" y="21600"/>
                  </a:cubicBezTo>
                  <a:cubicBezTo>
                    <a:pt x="17788" y="17361"/>
                    <a:pt x="15247" y="13121"/>
                    <a:pt x="12706" y="8882"/>
                  </a:cubicBezTo>
                  <a:cubicBezTo>
                    <a:pt x="12706" y="8882"/>
                    <a:pt x="11435" y="8680"/>
                    <a:pt x="11435" y="8680"/>
                  </a:cubicBezTo>
                  <a:cubicBezTo>
                    <a:pt x="7624" y="5854"/>
                    <a:pt x="3812" y="2826"/>
                    <a:pt x="0" y="0"/>
                  </a:cubicBezTo>
                  <a:cubicBezTo>
                    <a:pt x="0" y="404"/>
                    <a:pt x="0" y="1009"/>
                    <a:pt x="0" y="1615"/>
                  </a:cubicBezTo>
                  <a:cubicBezTo>
                    <a:pt x="1271" y="4643"/>
                    <a:pt x="3812" y="7873"/>
                    <a:pt x="5082" y="10901"/>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7" name="Google Shape;27;p1"/>
            <p:cNvSpPr/>
            <p:nvPr/>
          </p:nvSpPr>
          <p:spPr>
            <a:xfrm>
              <a:off x="946501" y="3146585"/>
              <a:ext cx="1410173" cy="2716884"/>
            </a:xfrm>
            <a:custGeom>
              <a:rect b="b" l="l" r="r" t="t"/>
              <a:pathLst>
                <a:path extrusionOk="0" h="21600" w="21600">
                  <a:moveTo>
                    <a:pt x="588" y="21030"/>
                  </a:moveTo>
                  <a:cubicBezTo>
                    <a:pt x="661" y="19052"/>
                    <a:pt x="1396" y="17037"/>
                    <a:pt x="2571" y="15097"/>
                  </a:cubicBezTo>
                  <a:cubicBezTo>
                    <a:pt x="3747" y="13196"/>
                    <a:pt x="5363" y="11332"/>
                    <a:pt x="7273" y="9583"/>
                  </a:cubicBezTo>
                  <a:cubicBezTo>
                    <a:pt x="9110" y="7796"/>
                    <a:pt x="11314" y="6123"/>
                    <a:pt x="13739" y="4525"/>
                  </a:cubicBezTo>
                  <a:cubicBezTo>
                    <a:pt x="14914" y="3727"/>
                    <a:pt x="16163" y="2928"/>
                    <a:pt x="17486" y="2206"/>
                  </a:cubicBezTo>
                  <a:cubicBezTo>
                    <a:pt x="18147" y="1825"/>
                    <a:pt x="18808" y="1445"/>
                    <a:pt x="19469" y="1065"/>
                  </a:cubicBezTo>
                  <a:cubicBezTo>
                    <a:pt x="20131" y="723"/>
                    <a:pt x="20865" y="342"/>
                    <a:pt x="21600" y="0"/>
                  </a:cubicBezTo>
                  <a:cubicBezTo>
                    <a:pt x="21527" y="0"/>
                    <a:pt x="21527" y="0"/>
                    <a:pt x="21527" y="0"/>
                  </a:cubicBezTo>
                  <a:cubicBezTo>
                    <a:pt x="20792" y="342"/>
                    <a:pt x="20057" y="685"/>
                    <a:pt x="19396" y="1027"/>
                  </a:cubicBezTo>
                  <a:cubicBezTo>
                    <a:pt x="18735" y="1407"/>
                    <a:pt x="18073" y="1787"/>
                    <a:pt x="17412" y="2130"/>
                  </a:cubicBezTo>
                  <a:cubicBezTo>
                    <a:pt x="16016" y="2890"/>
                    <a:pt x="14767" y="3651"/>
                    <a:pt x="13592" y="4449"/>
                  </a:cubicBezTo>
                  <a:cubicBezTo>
                    <a:pt x="11094" y="6046"/>
                    <a:pt x="8890" y="7720"/>
                    <a:pt x="6980" y="9469"/>
                  </a:cubicBezTo>
                  <a:cubicBezTo>
                    <a:pt x="4996" y="11256"/>
                    <a:pt x="3380" y="13120"/>
                    <a:pt x="2204" y="15059"/>
                  </a:cubicBezTo>
                  <a:cubicBezTo>
                    <a:pt x="955" y="16923"/>
                    <a:pt x="220" y="18900"/>
                    <a:pt x="0" y="20877"/>
                  </a:cubicBezTo>
                  <a:cubicBezTo>
                    <a:pt x="220" y="21106"/>
                    <a:pt x="367" y="21334"/>
                    <a:pt x="514" y="21600"/>
                  </a:cubicBezTo>
                  <a:cubicBezTo>
                    <a:pt x="514" y="21410"/>
                    <a:pt x="514" y="21220"/>
                    <a:pt x="588" y="2103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8" name="Google Shape;28;p1"/>
            <p:cNvSpPr/>
            <p:nvPr/>
          </p:nvSpPr>
          <p:spPr>
            <a:xfrm>
              <a:off x="1046133" y="6601126"/>
              <a:ext cx="120709" cy="252913"/>
            </a:xfrm>
            <a:custGeom>
              <a:rect b="b" l="l" r="r" t="t"/>
              <a:pathLst>
                <a:path extrusionOk="0" h="21600" w="21600">
                  <a:moveTo>
                    <a:pt x="0" y="0"/>
                  </a:moveTo>
                  <a:cubicBezTo>
                    <a:pt x="4320" y="7336"/>
                    <a:pt x="10368" y="14672"/>
                    <a:pt x="16416" y="21600"/>
                  </a:cubicBezTo>
                  <a:cubicBezTo>
                    <a:pt x="21600" y="21600"/>
                    <a:pt x="21600" y="21600"/>
                    <a:pt x="21600" y="21600"/>
                  </a:cubicBezTo>
                  <a:cubicBezTo>
                    <a:pt x="13824" y="14672"/>
                    <a:pt x="6912" y="7336"/>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29" name="Google Shape;29;p1"/>
            <p:cNvSpPr/>
            <p:nvPr/>
          </p:nvSpPr>
          <p:spPr>
            <a:xfrm>
              <a:off x="946501" y="5897956"/>
              <a:ext cx="137953" cy="674432"/>
            </a:xfrm>
            <a:custGeom>
              <a:rect b="b" l="l" r="r" t="t"/>
              <a:pathLst>
                <a:path extrusionOk="0" h="21600" w="21600">
                  <a:moveTo>
                    <a:pt x="0" y="0"/>
                  </a:moveTo>
                  <a:cubicBezTo>
                    <a:pt x="0" y="4596"/>
                    <a:pt x="1490" y="9191"/>
                    <a:pt x="5214" y="13634"/>
                  </a:cubicBezTo>
                  <a:cubicBezTo>
                    <a:pt x="8193" y="15013"/>
                    <a:pt x="10428" y="16545"/>
                    <a:pt x="13407" y="17923"/>
                  </a:cubicBezTo>
                  <a:cubicBezTo>
                    <a:pt x="16386" y="19149"/>
                    <a:pt x="18621" y="20374"/>
                    <a:pt x="21600" y="21600"/>
                  </a:cubicBezTo>
                  <a:cubicBezTo>
                    <a:pt x="20855" y="21294"/>
                    <a:pt x="20855" y="20987"/>
                    <a:pt x="20110" y="20681"/>
                  </a:cubicBezTo>
                  <a:cubicBezTo>
                    <a:pt x="11917" y="15013"/>
                    <a:pt x="7448" y="9191"/>
                    <a:pt x="5959" y="3370"/>
                  </a:cubicBezTo>
                  <a:cubicBezTo>
                    <a:pt x="5214" y="2757"/>
                    <a:pt x="3724" y="2298"/>
                    <a:pt x="2979" y="1685"/>
                  </a:cubicBezTo>
                  <a:cubicBezTo>
                    <a:pt x="1490" y="1072"/>
                    <a:pt x="745" y="460"/>
                    <a:pt x="0" y="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0" name="Google Shape;30;p1"/>
            <p:cNvSpPr/>
            <p:nvPr/>
          </p:nvSpPr>
          <p:spPr>
            <a:xfrm>
              <a:off x="946501" y="5773415"/>
              <a:ext cx="38321" cy="228005"/>
            </a:xfrm>
            <a:custGeom>
              <a:rect b="b" l="l" r="r" t="t"/>
              <a:pathLst>
                <a:path extrusionOk="0" h="21600" w="21600">
                  <a:moveTo>
                    <a:pt x="0" y="11700"/>
                  </a:moveTo>
                  <a:cubicBezTo>
                    <a:pt x="2700" y="13050"/>
                    <a:pt x="5400" y="14850"/>
                    <a:pt x="10800" y="16650"/>
                  </a:cubicBezTo>
                  <a:cubicBezTo>
                    <a:pt x="13500" y="18450"/>
                    <a:pt x="18900" y="19800"/>
                    <a:pt x="21600" y="21600"/>
                  </a:cubicBezTo>
                  <a:cubicBezTo>
                    <a:pt x="18900" y="17100"/>
                    <a:pt x="18900" y="12600"/>
                    <a:pt x="18900" y="8550"/>
                  </a:cubicBezTo>
                  <a:cubicBezTo>
                    <a:pt x="13500" y="5400"/>
                    <a:pt x="8100" y="2700"/>
                    <a:pt x="0" y="0"/>
                  </a:cubicBezTo>
                  <a:cubicBezTo>
                    <a:pt x="0" y="450"/>
                    <a:pt x="0" y="1350"/>
                    <a:pt x="0" y="1800"/>
                  </a:cubicBezTo>
                  <a:cubicBezTo>
                    <a:pt x="0" y="4950"/>
                    <a:pt x="0" y="8550"/>
                    <a:pt x="0" y="11700"/>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1" name="Google Shape;31;p1"/>
            <p:cNvSpPr/>
            <p:nvPr/>
          </p:nvSpPr>
          <p:spPr>
            <a:xfrm>
              <a:off x="979074" y="6323307"/>
              <a:ext cx="210760" cy="530733"/>
            </a:xfrm>
            <a:custGeom>
              <a:rect b="b" l="l" r="r" t="t"/>
              <a:pathLst>
                <a:path extrusionOk="0" h="21600" w="21600">
                  <a:moveTo>
                    <a:pt x="5400" y="5449"/>
                  </a:moveTo>
                  <a:cubicBezTo>
                    <a:pt x="3436" y="3697"/>
                    <a:pt x="1964" y="1751"/>
                    <a:pt x="0" y="0"/>
                  </a:cubicBezTo>
                  <a:cubicBezTo>
                    <a:pt x="1473" y="3114"/>
                    <a:pt x="3436" y="6422"/>
                    <a:pt x="5400" y="9535"/>
                  </a:cubicBezTo>
                  <a:cubicBezTo>
                    <a:pt x="5891" y="10119"/>
                    <a:pt x="6382" y="10703"/>
                    <a:pt x="6873" y="11286"/>
                  </a:cubicBezTo>
                  <a:cubicBezTo>
                    <a:pt x="10800" y="14789"/>
                    <a:pt x="14727" y="18292"/>
                    <a:pt x="19145" y="21600"/>
                  </a:cubicBezTo>
                  <a:cubicBezTo>
                    <a:pt x="21600" y="21600"/>
                    <a:pt x="21600" y="21600"/>
                    <a:pt x="21600" y="21600"/>
                  </a:cubicBezTo>
                  <a:cubicBezTo>
                    <a:pt x="17182" y="17903"/>
                    <a:pt x="13745" y="14011"/>
                    <a:pt x="10800" y="10119"/>
                  </a:cubicBezTo>
                  <a:cubicBezTo>
                    <a:pt x="8836" y="8562"/>
                    <a:pt x="7364" y="7005"/>
                    <a:pt x="5400" y="5449"/>
                  </a:cubicBezTo>
                  <a:close/>
                </a:path>
              </a:pathLst>
            </a:cu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grpSp>
      <p:sp>
        <p:nvSpPr>
          <p:cNvPr id="32" name="Google Shape;32;p1"/>
          <p:cNvSpPr/>
          <p:nvPr/>
        </p:nvSpPr>
        <p:spPr>
          <a:xfrm>
            <a:off x="-1" y="0"/>
            <a:ext cx="182882" cy="6858000"/>
          </a:xfrm>
          <a:prstGeom prst="rect">
            <a:avLst/>
          </a:prstGeom>
          <a:solidFill>
            <a:srgbClr val="766F54"/>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3" name="Google Shape;33;p1"/>
          <p:cNvSpPr/>
          <p:nvPr/>
        </p:nvSpPr>
        <p:spPr>
          <a:xfrm flipH="1" rot="10800000">
            <a:off x="-4189" y="714375"/>
            <a:ext cx="1595613" cy="507297"/>
          </a:xfrm>
          <a:custGeom>
            <a:rect b="b" l="l" r="r" t="t"/>
            <a:pathLst>
              <a:path extrusionOk="0" h="21600" w="21568">
                <a:moveTo>
                  <a:pt x="21472" y="10154"/>
                </a:moveTo>
                <a:lnTo>
                  <a:pt x="18377" y="406"/>
                </a:lnTo>
                <a:cubicBezTo>
                  <a:pt x="18356" y="337"/>
                  <a:pt x="18331" y="272"/>
                  <a:pt x="18310" y="203"/>
                </a:cubicBezTo>
                <a:cubicBezTo>
                  <a:pt x="18247" y="0"/>
                  <a:pt x="18182" y="0"/>
                  <a:pt x="18117" y="0"/>
                </a:cubicBezTo>
                <a:lnTo>
                  <a:pt x="16891" y="0"/>
                </a:lnTo>
                <a:lnTo>
                  <a:pt x="0" y="151"/>
                </a:lnTo>
                <a:cubicBezTo>
                  <a:pt x="19" y="7301"/>
                  <a:pt x="39" y="14450"/>
                  <a:pt x="58" y="21600"/>
                </a:cubicBezTo>
                <a:lnTo>
                  <a:pt x="16891" y="21527"/>
                </a:lnTo>
                <a:lnTo>
                  <a:pt x="18117" y="21527"/>
                </a:lnTo>
                <a:cubicBezTo>
                  <a:pt x="18182" y="21527"/>
                  <a:pt x="18247" y="21324"/>
                  <a:pt x="18310" y="21324"/>
                </a:cubicBezTo>
                <a:cubicBezTo>
                  <a:pt x="18310" y="21120"/>
                  <a:pt x="18377" y="21120"/>
                  <a:pt x="18377" y="21120"/>
                </a:cubicBezTo>
                <a:lnTo>
                  <a:pt x="21472" y="11372"/>
                </a:lnTo>
                <a:cubicBezTo>
                  <a:pt x="21600" y="10966"/>
                  <a:pt x="21600" y="10560"/>
                  <a:pt x="21472" y="10154"/>
                </a:cubicBezTo>
                <a:close/>
              </a:path>
            </a:pathLst>
          </a:cu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34" name="Google Shape;34;p1"/>
          <p:cNvSpPr txBox="1"/>
          <p:nvPr>
            <p:ph type="title"/>
          </p:nvPr>
        </p:nvSpPr>
        <p:spPr>
          <a:xfrm>
            <a:off x="609600" y="274637"/>
            <a:ext cx="10972800" cy="1325563"/>
          </a:xfrm>
          <a:prstGeom prst="rect">
            <a:avLst/>
          </a:prstGeom>
          <a:noFill/>
          <a:ln>
            <a:noFill/>
          </a:ln>
        </p:spPr>
        <p:txBody>
          <a:bodyPr anchorCtr="0" anchor="t" bIns="45700" lIns="45700" spcFirstLastPara="1" rIns="45700" wrap="square" tIns="45700"/>
          <a:lstStyle>
            <a:lvl1pPr lvl="0" marR="0" rtl="0" algn="l">
              <a:lnSpc>
                <a:spcPct val="100000"/>
              </a:lnSpc>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9pPr>
          </a:lstStyle>
          <a:p/>
        </p:txBody>
      </p:sp>
      <p:sp>
        <p:nvSpPr>
          <p:cNvPr id="35" name="Google Shape;35;p1"/>
          <p:cNvSpPr txBox="1"/>
          <p:nvPr>
            <p:ph idx="1" type="body"/>
          </p:nvPr>
        </p:nvSpPr>
        <p:spPr>
          <a:xfrm>
            <a:off x="609600" y="1600200"/>
            <a:ext cx="10972800" cy="5257800"/>
          </a:xfrm>
          <a:prstGeom prst="rect">
            <a:avLst/>
          </a:prstGeom>
          <a:noFill/>
          <a:ln>
            <a:noFill/>
          </a:ln>
        </p:spPr>
        <p:txBody>
          <a:bodyPr anchorCtr="0" anchor="t" bIns="45700" lIns="45700" spcFirstLastPara="1" rIns="45700" wrap="square" tIns="45700"/>
          <a:lstStyle>
            <a:lvl1pPr indent="-342900" lvl="0" marL="457200"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1pPr>
            <a:lvl2pPr indent="-342900" lvl="1" marL="914400"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2pPr>
            <a:lvl3pPr indent="-342900" lvl="2" marL="1371600"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3pPr>
            <a:lvl4pPr indent="-342900" lvl="3" marL="1828800"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4pPr>
            <a:lvl5pPr indent="-342900" lvl="4" marL="2286000"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5pPr>
            <a:lvl6pPr indent="-342900" lvl="5" marL="2743200"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6pPr>
            <a:lvl7pPr indent="-342900" lvl="6" marL="3200400"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7pPr>
            <a:lvl8pPr indent="-342900" lvl="7" marL="3657600"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8pPr>
            <a:lvl9pPr indent="-342900" lvl="8" marL="4114800" marR="0" rtl="0" algn="l">
              <a:lnSpc>
                <a:spcPct val="100000"/>
              </a:lnSpc>
              <a:spcBef>
                <a:spcPts val="1000"/>
              </a:spcBef>
              <a:spcAft>
                <a:spcPts val="0"/>
              </a:spcAft>
              <a:buClr>
                <a:schemeClr val="accent1"/>
              </a:buClr>
              <a:buSzPts val="1800"/>
              <a:buFont typeface="Century Gothic"/>
              <a:buChar char="•"/>
              <a:defRPr b="0" i="0" sz="1800" u="none" cap="none" strike="noStrike">
                <a:solidFill>
                  <a:srgbClr val="404040"/>
                </a:solidFill>
                <a:latin typeface="Century Gothic"/>
                <a:ea typeface="Century Gothic"/>
                <a:cs typeface="Century Gothic"/>
                <a:sym typeface="Century Gothic"/>
              </a:defRPr>
            </a:lvl9pPr>
          </a:lstStyle>
          <a:p/>
        </p:txBody>
      </p:sp>
      <p:sp>
        <p:nvSpPr>
          <p:cNvPr id="36" name="Google Shape;36;p1"/>
          <p:cNvSpPr txBox="1"/>
          <p:nvPr>
            <p:ph idx="12" type="sldNum"/>
          </p:nvPr>
        </p:nvSpPr>
        <p:spPr>
          <a:xfrm>
            <a:off x="925905" y="772224"/>
            <a:ext cx="385675" cy="396241"/>
          </a:xfrm>
          <a:prstGeom prst="rect">
            <a:avLst/>
          </a:prstGeom>
          <a:noFill/>
          <a:ln>
            <a:noFill/>
          </a:ln>
        </p:spPr>
        <p:txBody>
          <a:bodyPr anchorCtr="0" anchor="ctr" bIns="45700" lIns="45700" spcFirstLastPara="1" rIns="45700" wrap="square" tIns="45700">
            <a:noAutofit/>
          </a:bodyPr>
          <a:lstStyle>
            <a:lvl1pPr indent="0" lvl="0" marL="0" marR="0" rtl="0" algn="r">
              <a:lnSpc>
                <a:spcPct val="100000"/>
              </a:lnSpc>
              <a:spcBef>
                <a:spcPts val="0"/>
              </a:spcBef>
              <a:spcAft>
                <a:spcPts val="0"/>
              </a:spcAft>
              <a:buClr>
                <a:srgbClr val="FEFFFF"/>
              </a:buClr>
              <a:buSzPts val="2000"/>
              <a:buFont typeface="Century Gothic"/>
              <a:buNone/>
              <a:defRPr b="0" i="0" sz="2000" u="none" cap="none" strike="noStrike">
                <a:solidFill>
                  <a:srgbClr val="FEFFFF"/>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FEFFFF"/>
              </a:buClr>
              <a:buSzPts val="2000"/>
              <a:buFont typeface="Century Gothic"/>
              <a:buNone/>
              <a:defRPr b="0" i="0" sz="2000" u="none" cap="none" strike="noStrike">
                <a:solidFill>
                  <a:srgbClr val="FEFFFF"/>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FEFFFF"/>
              </a:buClr>
              <a:buSzPts val="2000"/>
              <a:buFont typeface="Century Gothic"/>
              <a:buNone/>
              <a:defRPr b="0" i="0" sz="2000" u="none" cap="none" strike="noStrike">
                <a:solidFill>
                  <a:srgbClr val="FEFFFF"/>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FEFFFF"/>
              </a:buClr>
              <a:buSzPts val="2000"/>
              <a:buFont typeface="Century Gothic"/>
              <a:buNone/>
              <a:defRPr b="0" i="0" sz="2000" u="none" cap="none" strike="noStrike">
                <a:solidFill>
                  <a:srgbClr val="FEFFFF"/>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FEFFFF"/>
              </a:buClr>
              <a:buSzPts val="2000"/>
              <a:buFont typeface="Century Gothic"/>
              <a:buNone/>
              <a:defRPr b="0" i="0" sz="2000" u="none" cap="none" strike="noStrike">
                <a:solidFill>
                  <a:srgbClr val="FEFFFF"/>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FEFFFF"/>
              </a:buClr>
              <a:buSzPts val="2000"/>
              <a:buFont typeface="Century Gothic"/>
              <a:buNone/>
              <a:defRPr b="0" i="0" sz="2000" u="none" cap="none" strike="noStrike">
                <a:solidFill>
                  <a:srgbClr val="FEFFFF"/>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FEFFFF"/>
              </a:buClr>
              <a:buSzPts val="2000"/>
              <a:buFont typeface="Century Gothic"/>
              <a:buNone/>
              <a:defRPr b="0" i="0" sz="2000" u="none" cap="none" strike="noStrike">
                <a:solidFill>
                  <a:srgbClr val="FEFFFF"/>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FEFFFF"/>
              </a:buClr>
              <a:buSzPts val="2000"/>
              <a:buFont typeface="Century Gothic"/>
              <a:buNone/>
              <a:defRPr b="0" i="0" sz="2000" u="none" cap="none" strike="noStrike">
                <a:solidFill>
                  <a:srgbClr val="FEFFFF"/>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FEFFFF"/>
              </a:buClr>
              <a:buSzPts val="2000"/>
              <a:buFont typeface="Century Gothic"/>
              <a:buNone/>
              <a:defRPr b="0" i="0" sz="2000" u="none" cap="none" strike="noStrike">
                <a:solidFill>
                  <a:srgbClr val="FE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theschoolofperformance.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0" Type="http://schemas.openxmlformats.org/officeDocument/2006/relationships/hyperlink" Target="https://www.ism.org/images/files/ISM-Performance-anxiety.-A-practical-guide-for-music-teachers.pdf" TargetMode="External"/><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bulletproofmusician.com/" TargetMode="External"/><Relationship Id="rId4" Type="http://schemas.openxmlformats.org/officeDocument/2006/relationships/hyperlink" Target="http://www.beyondstagefright.com/" TargetMode="External"/><Relationship Id="rId9" Type="http://schemas.openxmlformats.org/officeDocument/2006/relationships/hyperlink" Target="https://www.anxietycanada.com/resources/mindshift-app" TargetMode="External"/><Relationship Id="rId5" Type="http://schemas.openxmlformats.org/officeDocument/2006/relationships/hyperlink" Target="https://www.musiciansway.com/" TargetMode="External"/><Relationship Id="rId6" Type="http://schemas.openxmlformats.org/officeDocument/2006/relationships/hyperlink" Target="http://theschoolofperformance.com/" TargetMode="External"/><Relationship Id="rId7" Type="http://schemas.openxmlformats.org/officeDocument/2006/relationships/hyperlink" Target="https://performancescience.ac.uk/performershealth/" TargetMode="External"/><Relationship Id="rId8" Type="http://schemas.openxmlformats.org/officeDocument/2006/relationships/hyperlink" Target="http://musicalimpact.org/network/"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mailto:hello@theschoolofperformance.com" TargetMode="Externa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5" name="Shape 335"/>
        <p:cNvGrpSpPr/>
        <p:nvPr/>
      </p:nvGrpSpPr>
      <p:grpSpPr>
        <a:xfrm>
          <a:off x="0" y="0"/>
          <a:ext cx="0" cy="0"/>
          <a:chOff x="0" y="0"/>
          <a:chExt cx="0" cy="0"/>
        </a:xfrm>
      </p:grpSpPr>
      <p:sp>
        <p:nvSpPr>
          <p:cNvPr id="336" name="Google Shape;336;p18"/>
          <p:cNvSpPr txBox="1"/>
          <p:nvPr>
            <p:ph idx="4294967295" type="ctrTitle"/>
          </p:nvPr>
        </p:nvSpPr>
        <p:spPr>
          <a:xfrm>
            <a:off x="2589212" y="2514600"/>
            <a:ext cx="8915401" cy="2262782"/>
          </a:xfrm>
          <a:prstGeom prst="rect">
            <a:avLst/>
          </a:prstGeom>
          <a:noFill/>
          <a:ln>
            <a:noFill/>
          </a:ln>
        </p:spPr>
        <p:txBody>
          <a:bodyPr anchorCtr="0" anchor="b" bIns="45700" lIns="45700" spcFirstLastPara="1" rIns="45700" wrap="square" tIns="45700">
            <a:noAutofit/>
          </a:bodyPr>
          <a:lstStyle/>
          <a:p>
            <a:pPr indent="0" lvl="0" marL="0" marR="0" rtl="0" algn="l">
              <a:lnSpc>
                <a:spcPct val="100000"/>
              </a:lnSpc>
              <a:spcBef>
                <a:spcPts val="0"/>
              </a:spcBef>
              <a:spcAft>
                <a:spcPts val="0"/>
              </a:spcAft>
              <a:buClr>
                <a:srgbClr val="262626"/>
              </a:buClr>
              <a:buSzPts val="4704"/>
              <a:buFont typeface="Century Gothic"/>
              <a:buNone/>
            </a:pPr>
            <a:r>
              <a:rPr b="0" i="0" lang="en-GB" sz="4704" u="none" cap="none" strike="noStrike">
                <a:solidFill>
                  <a:srgbClr val="262626"/>
                </a:solidFill>
                <a:latin typeface="Century Gothic"/>
                <a:ea typeface="Century Gothic"/>
                <a:cs typeface="Century Gothic"/>
                <a:sym typeface="Century Gothic"/>
              </a:rPr>
              <a:t>Can Music Performance Anxiety be managed through Mental Skills Training?</a:t>
            </a:r>
            <a:endParaRPr/>
          </a:p>
        </p:txBody>
      </p:sp>
      <p:sp>
        <p:nvSpPr>
          <p:cNvPr id="337" name="Google Shape;337;p18"/>
          <p:cNvSpPr txBox="1"/>
          <p:nvPr>
            <p:ph idx="4294967295" type="subTitle"/>
          </p:nvPr>
        </p:nvSpPr>
        <p:spPr>
          <a:xfrm>
            <a:off x="2589212" y="4777378"/>
            <a:ext cx="8915401" cy="1126284"/>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DA5100"/>
              </a:buClr>
              <a:buSzPts val="1800"/>
              <a:buFont typeface="Century Gothic"/>
              <a:buNone/>
            </a:pPr>
            <a:r>
              <a:rPr b="0" i="0" lang="en-GB" sz="1800" u="none" cap="none" strike="noStrike">
                <a:solidFill>
                  <a:srgbClr val="DA5100"/>
                </a:solidFill>
                <a:latin typeface="Century Gothic"/>
                <a:ea typeface="Century Gothic"/>
                <a:cs typeface="Century Gothic"/>
                <a:sym typeface="Century Gothic"/>
              </a:rPr>
              <a:t>Vourneen Ryan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1" name="Shape 341"/>
        <p:cNvGrpSpPr/>
        <p:nvPr/>
      </p:nvGrpSpPr>
      <p:grpSpPr>
        <a:xfrm>
          <a:off x="0" y="0"/>
          <a:ext cx="0" cy="0"/>
          <a:chOff x="0" y="0"/>
          <a:chExt cx="0" cy="0"/>
        </a:xfrm>
      </p:grpSpPr>
      <p:sp>
        <p:nvSpPr>
          <p:cNvPr id="342" name="Google Shape;342;p19"/>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About me</a:t>
            </a:r>
            <a:endParaRPr/>
          </a:p>
        </p:txBody>
      </p:sp>
      <p:sp>
        <p:nvSpPr>
          <p:cNvPr id="343" name="Google Shape;343;p19"/>
          <p:cNvSpPr txBox="1"/>
          <p:nvPr>
            <p:ph idx="1" type="body"/>
          </p:nvPr>
        </p:nvSpPr>
        <p:spPr>
          <a:xfrm>
            <a:off x="1774030" y="1965648"/>
            <a:ext cx="8643940" cy="4622230"/>
          </a:xfrm>
          <a:prstGeom prst="rect">
            <a:avLst/>
          </a:prstGeom>
          <a:noFill/>
          <a:ln>
            <a:noFill/>
          </a:ln>
        </p:spPr>
        <p:txBody>
          <a:bodyPr anchorCtr="0" anchor="t" bIns="45700" lIns="45700" spcFirstLastPara="1" rIns="45700" wrap="square" tIns="45700">
            <a:noAutofit/>
          </a:bodyPr>
          <a:lstStyle/>
          <a:p>
            <a:pPr indent="-223234" lvl="0" marL="223234" rtl="0" algn="l">
              <a:lnSpc>
                <a:spcPct val="100000"/>
              </a:lnSpc>
              <a:spcBef>
                <a:spcPts val="0"/>
              </a:spcBef>
              <a:spcAft>
                <a:spcPts val="0"/>
              </a:spcAft>
              <a:buClr>
                <a:srgbClr val="303030"/>
              </a:buClr>
              <a:buSzPts val="1600"/>
              <a:buFont typeface="Times New Roman"/>
              <a:buChar char="•"/>
            </a:pPr>
            <a:r>
              <a:rPr lang="en-GB" sz="1600">
                <a:solidFill>
                  <a:srgbClr val="303030"/>
                </a:solidFill>
              </a:rPr>
              <a:t>Studied flute at the GSMD </a:t>
            </a:r>
            <a:endParaRPr>
              <a:solidFill>
                <a:srgbClr val="92200F"/>
              </a:solidFill>
            </a:endParaRPr>
          </a:p>
          <a:p>
            <a:pPr indent="-223234" lvl="0" marL="223234" rtl="0" algn="l">
              <a:lnSpc>
                <a:spcPct val="100000"/>
              </a:lnSpc>
              <a:spcBef>
                <a:spcPts val="1300"/>
              </a:spcBef>
              <a:spcAft>
                <a:spcPts val="0"/>
              </a:spcAft>
              <a:buClr>
                <a:srgbClr val="303030"/>
              </a:buClr>
              <a:buSzPts val="1600"/>
              <a:buFont typeface="Times New Roman"/>
              <a:buChar char="•"/>
            </a:pPr>
            <a:r>
              <a:rPr lang="en-GB" sz="1600">
                <a:solidFill>
                  <a:srgbClr val="303030"/>
                </a:solidFill>
              </a:rPr>
              <a:t>MA in Arts Management and Cultural Policy from UCD </a:t>
            </a:r>
            <a:endParaRPr>
              <a:solidFill>
                <a:srgbClr val="92200F"/>
              </a:solidFill>
            </a:endParaRPr>
          </a:p>
          <a:p>
            <a:pPr indent="-223234" lvl="0" marL="223234" rtl="0" algn="l">
              <a:lnSpc>
                <a:spcPct val="100000"/>
              </a:lnSpc>
              <a:spcBef>
                <a:spcPts val="1300"/>
              </a:spcBef>
              <a:spcAft>
                <a:spcPts val="0"/>
              </a:spcAft>
              <a:buClr>
                <a:srgbClr val="303030"/>
              </a:buClr>
              <a:buSzPts val="1600"/>
              <a:buFont typeface="Times New Roman"/>
              <a:buChar char="•"/>
            </a:pPr>
            <a:r>
              <a:rPr lang="en-GB" sz="1600">
                <a:solidFill>
                  <a:srgbClr val="303030"/>
                </a:solidFill>
              </a:rPr>
              <a:t>Awarded the position of Co-Principal Flute at the RLPO</a:t>
            </a:r>
            <a:endParaRPr>
              <a:solidFill>
                <a:srgbClr val="92200F"/>
              </a:solidFill>
            </a:endParaRPr>
          </a:p>
          <a:p>
            <a:pPr indent="-223234" lvl="0" marL="223234" rtl="0" algn="l">
              <a:lnSpc>
                <a:spcPct val="100000"/>
              </a:lnSpc>
              <a:spcBef>
                <a:spcPts val="1300"/>
              </a:spcBef>
              <a:spcAft>
                <a:spcPts val="0"/>
              </a:spcAft>
              <a:buClr>
                <a:srgbClr val="303030"/>
              </a:buClr>
              <a:buSzPts val="1600"/>
              <a:buFont typeface="Times New Roman"/>
              <a:buChar char="•"/>
            </a:pPr>
            <a:r>
              <a:rPr lang="en-GB" sz="1600">
                <a:solidFill>
                  <a:srgbClr val="303030"/>
                </a:solidFill>
              </a:rPr>
              <a:t>Career and Enterprise Skills Co-ordinator at the RCS </a:t>
            </a:r>
            <a:endParaRPr>
              <a:solidFill>
                <a:srgbClr val="92200F"/>
              </a:solidFill>
            </a:endParaRPr>
          </a:p>
          <a:p>
            <a:pPr indent="-223234" lvl="0" marL="223234" rtl="0" algn="l">
              <a:lnSpc>
                <a:spcPct val="100000"/>
              </a:lnSpc>
              <a:spcBef>
                <a:spcPts val="1300"/>
              </a:spcBef>
              <a:spcAft>
                <a:spcPts val="0"/>
              </a:spcAft>
              <a:buClr>
                <a:srgbClr val="303030"/>
              </a:buClr>
              <a:buSzPts val="1600"/>
              <a:buFont typeface="Times New Roman"/>
              <a:buChar char="•"/>
            </a:pPr>
            <a:r>
              <a:rPr lang="en-GB" sz="1600">
                <a:solidFill>
                  <a:srgbClr val="303030"/>
                </a:solidFill>
              </a:rPr>
              <a:t>Moved to Ireland – freelance flautist and teacher </a:t>
            </a:r>
            <a:endParaRPr>
              <a:solidFill>
                <a:srgbClr val="92200F"/>
              </a:solidFill>
            </a:endParaRPr>
          </a:p>
          <a:p>
            <a:pPr indent="-223234" lvl="0" marL="223234" rtl="0" algn="l">
              <a:lnSpc>
                <a:spcPct val="100000"/>
              </a:lnSpc>
              <a:spcBef>
                <a:spcPts val="1300"/>
              </a:spcBef>
              <a:spcAft>
                <a:spcPts val="0"/>
              </a:spcAft>
              <a:buClr>
                <a:srgbClr val="303030"/>
              </a:buClr>
              <a:buSzPts val="1600"/>
              <a:buFont typeface="Times New Roman"/>
              <a:buChar char="•"/>
            </a:pPr>
            <a:r>
              <a:rPr lang="en-GB" sz="1600">
                <a:solidFill>
                  <a:srgbClr val="303030"/>
                </a:solidFill>
              </a:rPr>
              <a:t>RIAM Career Strategy Lecturer and flute teacher </a:t>
            </a:r>
            <a:endParaRPr>
              <a:solidFill>
                <a:srgbClr val="92200F"/>
              </a:solidFill>
            </a:endParaRPr>
          </a:p>
          <a:p>
            <a:pPr indent="-223234" lvl="0" marL="223234" rtl="0" algn="l">
              <a:lnSpc>
                <a:spcPct val="100000"/>
              </a:lnSpc>
              <a:spcBef>
                <a:spcPts val="1300"/>
              </a:spcBef>
              <a:spcAft>
                <a:spcPts val="0"/>
              </a:spcAft>
              <a:buClr>
                <a:srgbClr val="303030"/>
              </a:buClr>
              <a:buSzPts val="1600"/>
              <a:buFont typeface="Times New Roman"/>
              <a:buChar char="•"/>
            </a:pPr>
            <a:r>
              <a:rPr lang="en-GB" sz="1600">
                <a:solidFill>
                  <a:srgbClr val="303030"/>
                </a:solidFill>
              </a:rPr>
              <a:t>MSc in Sports, Exercise and Performance Psychology </a:t>
            </a:r>
            <a:endParaRPr>
              <a:solidFill>
                <a:srgbClr val="92200F"/>
              </a:solidFill>
            </a:endParaRPr>
          </a:p>
          <a:p>
            <a:pPr indent="-223234" lvl="0" marL="223234" rtl="0" algn="l">
              <a:lnSpc>
                <a:spcPct val="100000"/>
              </a:lnSpc>
              <a:spcBef>
                <a:spcPts val="1300"/>
              </a:spcBef>
              <a:spcAft>
                <a:spcPts val="0"/>
              </a:spcAft>
              <a:buClr>
                <a:srgbClr val="303030"/>
              </a:buClr>
              <a:buSzPts val="1600"/>
              <a:buFont typeface="Times New Roman"/>
              <a:buChar char="•"/>
            </a:pPr>
            <a:r>
              <a:rPr lang="en-GB" sz="1600">
                <a:solidFill>
                  <a:srgbClr val="303030"/>
                </a:solidFill>
              </a:rPr>
              <a:t>Set up </a:t>
            </a:r>
            <a:r>
              <a:rPr i="1" lang="en-GB">
                <a:solidFill>
                  <a:srgbClr val="D46A14"/>
                </a:solidFill>
              </a:rPr>
              <a:t>THE SCHOOL OF PERFORMANCE </a:t>
            </a:r>
            <a:r>
              <a:rPr lang="en-GB" u="sng">
                <a:solidFill>
                  <a:schemeClr val="hlink"/>
                </a:solidFill>
                <a:hlinkClick r:id="rId3"/>
              </a:rPr>
              <a:t>www.theschoolofperformance.com</a:t>
            </a:r>
            <a:r>
              <a:rPr lang="en-GB" sz="1600">
                <a:solidFill>
                  <a:srgbClr val="303030"/>
                </a:solidFill>
              </a:rPr>
              <a:t> </a:t>
            </a:r>
            <a:endParaRPr>
              <a:solidFill>
                <a:srgbClr val="92200F"/>
              </a:solidFill>
            </a:endParaRPr>
          </a:p>
          <a:p>
            <a:pPr indent="-223234" lvl="0" marL="223234" rtl="0" algn="l">
              <a:lnSpc>
                <a:spcPct val="100000"/>
              </a:lnSpc>
              <a:spcBef>
                <a:spcPts val="1300"/>
              </a:spcBef>
              <a:spcAft>
                <a:spcPts val="0"/>
              </a:spcAft>
              <a:buClr>
                <a:srgbClr val="303030"/>
              </a:buClr>
              <a:buSzPts val="1600"/>
              <a:buFont typeface="Times New Roman"/>
              <a:buChar char="•"/>
            </a:pPr>
            <a:r>
              <a:rPr lang="en-GB" sz="1600">
                <a:solidFill>
                  <a:srgbClr val="303030"/>
                </a:solidFill>
              </a:rPr>
              <a:t>Currently working as a freelance flautist (orchestral and chamber), Flute teacher at the RIAM, Career Strategy Lecturer and Co-ordinator at the RIAM and owner of </a:t>
            </a:r>
            <a:r>
              <a:rPr i="1" lang="en-GB">
                <a:solidFill>
                  <a:srgbClr val="D46A14"/>
                </a:solidFill>
              </a:rPr>
              <a:t>THE SCHOOL OF PERFORMANCE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7" name="Shape 347"/>
        <p:cNvGrpSpPr/>
        <p:nvPr/>
      </p:nvGrpSpPr>
      <p:grpSpPr>
        <a:xfrm>
          <a:off x="0" y="0"/>
          <a:ext cx="0" cy="0"/>
          <a:chOff x="0" y="0"/>
          <a:chExt cx="0" cy="0"/>
        </a:xfrm>
      </p:grpSpPr>
      <p:sp>
        <p:nvSpPr>
          <p:cNvPr id="348" name="Google Shape;348;p20"/>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My research</a:t>
            </a:r>
            <a:endParaRPr/>
          </a:p>
        </p:txBody>
      </p:sp>
      <p:sp>
        <p:nvSpPr>
          <p:cNvPr id="349" name="Google Shape;349;p20"/>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1800"/>
              <a:buFont typeface="Century Gothic"/>
              <a:buChar char="•"/>
            </a:pPr>
            <a:r>
              <a:rPr lang="en-GB"/>
              <a:t>Does mental skills training enable musicians to manage performance anxiety through engaging in a mental skills training programme?</a:t>
            </a:r>
            <a:endParaRPr/>
          </a:p>
          <a:p>
            <a:pPr indent="-342900" lvl="0" marL="342900" rtl="0" algn="l">
              <a:lnSpc>
                <a:spcPct val="100000"/>
              </a:lnSpc>
              <a:spcBef>
                <a:spcPts val="1000"/>
              </a:spcBef>
              <a:spcAft>
                <a:spcPts val="0"/>
              </a:spcAft>
              <a:buSzPts val="1800"/>
              <a:buFont typeface="Century Gothic"/>
              <a:buChar char="•"/>
            </a:pPr>
            <a:r>
              <a:rPr lang="en-GB"/>
              <a:t>Does a mental skills training programme impact on musicians’ performance anxiety experiences?</a:t>
            </a:r>
            <a:endParaRPr/>
          </a:p>
          <a:p>
            <a:pPr indent="-342900" lvl="0" marL="342900" rtl="0" algn="l">
              <a:lnSpc>
                <a:spcPct val="100000"/>
              </a:lnSpc>
              <a:spcBef>
                <a:spcPts val="1000"/>
              </a:spcBef>
              <a:spcAft>
                <a:spcPts val="0"/>
              </a:spcAft>
              <a:buSzPts val="1800"/>
              <a:buFont typeface="Century Gothic"/>
              <a:buChar char="•"/>
            </a:pPr>
            <a:r>
              <a:rPr lang="en-GB"/>
              <a:t>The study explored the effects of  a music specific mental skills training programme to be delivered to ten classical music professionals from the Wexford Festival Opera orchestra.</a:t>
            </a:r>
            <a:endParaRPr/>
          </a:p>
          <a:p>
            <a:pPr indent="-342900" lvl="0" marL="342900" rtl="0" algn="l">
              <a:lnSpc>
                <a:spcPct val="100000"/>
              </a:lnSpc>
              <a:spcBef>
                <a:spcPts val="1000"/>
              </a:spcBef>
              <a:spcAft>
                <a:spcPts val="0"/>
              </a:spcAft>
              <a:buSzPts val="1800"/>
              <a:buFont typeface="Century Gothic"/>
              <a:buChar char="•"/>
            </a:pPr>
            <a:r>
              <a:rPr lang="en-GB"/>
              <a:t>Results showed a significant relationship between MPA and mental skills training.</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Google Shape;354;p21"/>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Procedures</a:t>
            </a:r>
            <a:endParaRPr/>
          </a:p>
        </p:txBody>
      </p:sp>
      <p:sp>
        <p:nvSpPr>
          <p:cNvPr id="355" name="Google Shape;355;p21"/>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1800"/>
              <a:buFont typeface="Century Gothic"/>
              <a:buChar char="•"/>
            </a:pPr>
            <a:r>
              <a:rPr lang="en-GB"/>
              <a:t>Twenty classical music professionals from the Wexford Festival Opera orchestra voluntarily participated in the study.</a:t>
            </a:r>
            <a:endParaRPr/>
          </a:p>
          <a:p>
            <a:pPr indent="-342900" lvl="0" marL="342900" rtl="0" algn="l">
              <a:lnSpc>
                <a:spcPct val="100000"/>
              </a:lnSpc>
              <a:spcBef>
                <a:spcPts val="1000"/>
              </a:spcBef>
              <a:spcAft>
                <a:spcPts val="0"/>
              </a:spcAft>
              <a:buSzPts val="1800"/>
              <a:buFont typeface="Century Gothic"/>
              <a:buChar char="•"/>
            </a:pPr>
            <a:r>
              <a:rPr lang="en-GB"/>
              <a:t>The study took place over a four week period.</a:t>
            </a:r>
            <a:endParaRPr/>
          </a:p>
          <a:p>
            <a:pPr indent="-342900" lvl="0" marL="342900" rtl="0" algn="l">
              <a:lnSpc>
                <a:spcPct val="100000"/>
              </a:lnSpc>
              <a:spcBef>
                <a:spcPts val="1000"/>
              </a:spcBef>
              <a:spcAft>
                <a:spcPts val="0"/>
              </a:spcAft>
              <a:buSzPts val="1800"/>
              <a:buFont typeface="Century Gothic"/>
              <a:buChar char="•"/>
            </a:pPr>
            <a:r>
              <a:rPr lang="en-GB"/>
              <a:t>Participant’s ages ranged from 25-50 years – 4 males and 16 females.</a:t>
            </a:r>
            <a:endParaRPr/>
          </a:p>
          <a:p>
            <a:pPr indent="-342900" lvl="0" marL="342900" rtl="0" algn="l">
              <a:lnSpc>
                <a:spcPct val="100000"/>
              </a:lnSpc>
              <a:spcBef>
                <a:spcPts val="1000"/>
              </a:spcBef>
              <a:spcAft>
                <a:spcPts val="0"/>
              </a:spcAft>
              <a:buSzPts val="1800"/>
              <a:buFont typeface="Century Gothic"/>
              <a:buChar char="•"/>
            </a:pPr>
            <a:r>
              <a:rPr lang="en-GB"/>
              <a:t>Control group and experimental group (SCAT test).</a:t>
            </a:r>
            <a:endParaRPr/>
          </a:p>
          <a:p>
            <a:pPr indent="-342900" lvl="0" marL="342900" rtl="0" algn="l">
              <a:lnSpc>
                <a:spcPct val="100000"/>
              </a:lnSpc>
              <a:spcBef>
                <a:spcPts val="1000"/>
              </a:spcBef>
              <a:spcAft>
                <a:spcPts val="0"/>
              </a:spcAft>
              <a:buSzPts val="1800"/>
              <a:buFont typeface="Century Gothic"/>
              <a:buChar char="•"/>
            </a:pPr>
            <a:r>
              <a:rPr lang="en-GB"/>
              <a:t>Experimental group took part in a mental skills training intervention over a 4 week period.</a:t>
            </a:r>
            <a:endParaRPr/>
          </a:p>
          <a:p>
            <a:pPr indent="-342900" lvl="0" marL="342900" rtl="0" algn="l">
              <a:lnSpc>
                <a:spcPct val="100000"/>
              </a:lnSpc>
              <a:spcBef>
                <a:spcPts val="1000"/>
              </a:spcBef>
              <a:spcAft>
                <a:spcPts val="0"/>
              </a:spcAft>
              <a:buSzPts val="1800"/>
              <a:buFont typeface="Century Gothic"/>
              <a:buChar char="•"/>
            </a:pPr>
            <a:r>
              <a:rPr lang="en-GB"/>
              <a:t>Control group did not receive any mental skills training intervention during the same period.</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9" name="Shape 359"/>
        <p:cNvGrpSpPr/>
        <p:nvPr/>
      </p:nvGrpSpPr>
      <p:grpSpPr>
        <a:xfrm>
          <a:off x="0" y="0"/>
          <a:ext cx="0" cy="0"/>
          <a:chOff x="0" y="0"/>
          <a:chExt cx="0" cy="0"/>
        </a:xfrm>
      </p:grpSpPr>
      <p:sp>
        <p:nvSpPr>
          <p:cNvPr id="360" name="Google Shape;360;p22"/>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What is MPA?</a:t>
            </a:r>
            <a:endParaRPr/>
          </a:p>
        </p:txBody>
      </p:sp>
      <p:sp>
        <p:nvSpPr>
          <p:cNvPr id="361" name="Google Shape;361;p22"/>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1800"/>
              <a:buFont typeface="Century Gothic"/>
              <a:buChar char="•"/>
            </a:pPr>
            <a:r>
              <a:rPr lang="en-GB"/>
              <a:t>The persisting, disruptive apprehension about performing in public, to a degree that is unjustified given the individual’s musical aptitude, training and level of preparation (Salmon, 1990).</a:t>
            </a:r>
            <a:endParaRPr/>
          </a:p>
          <a:p>
            <a:pPr indent="-228600" lvl="0" marL="342900" rtl="0" algn="l">
              <a:lnSpc>
                <a:spcPct val="100000"/>
              </a:lnSpc>
              <a:spcBef>
                <a:spcPts val="1000"/>
              </a:spcBef>
              <a:spcAft>
                <a:spcPts val="0"/>
              </a:spcAft>
              <a:buSzPts val="1800"/>
              <a:buFont typeface="Century Gothic"/>
              <a:buNone/>
            </a:pPr>
            <a:r>
              <a:t/>
            </a:r>
            <a:endParaRPr/>
          </a:p>
          <a:p>
            <a:pPr indent="-342900" lvl="0" marL="342900" rtl="0" algn="l">
              <a:lnSpc>
                <a:spcPct val="100000"/>
              </a:lnSpc>
              <a:spcBef>
                <a:spcPts val="1000"/>
              </a:spcBef>
              <a:spcAft>
                <a:spcPts val="0"/>
              </a:spcAft>
              <a:buSzPts val="1800"/>
              <a:buFont typeface="Century Gothic"/>
              <a:buChar char="•"/>
            </a:pPr>
            <a:r>
              <a:rPr lang="en-GB"/>
              <a:t>Music performer’s stress syndrome (Brodsky, 1996).</a:t>
            </a:r>
            <a:endParaRPr/>
          </a:p>
          <a:p>
            <a:pPr indent="-228600" lvl="0" marL="342900" rtl="0" algn="l">
              <a:lnSpc>
                <a:spcPct val="100000"/>
              </a:lnSpc>
              <a:spcBef>
                <a:spcPts val="1000"/>
              </a:spcBef>
              <a:spcAft>
                <a:spcPts val="0"/>
              </a:spcAft>
              <a:buSzPts val="1800"/>
              <a:buFont typeface="Century Gothic"/>
              <a:buNone/>
            </a:pPr>
            <a:r>
              <a:t/>
            </a:r>
            <a:endParaRPr/>
          </a:p>
          <a:p>
            <a:pPr indent="-342900" lvl="0" marL="342900" rtl="0" algn="l">
              <a:lnSpc>
                <a:spcPct val="100000"/>
              </a:lnSpc>
              <a:spcBef>
                <a:spcPts val="1000"/>
              </a:spcBef>
              <a:spcAft>
                <a:spcPts val="0"/>
              </a:spcAft>
              <a:buSzPts val="1800"/>
              <a:buFont typeface="Century Gothic"/>
              <a:buChar char="•"/>
            </a:pPr>
            <a:r>
              <a:rPr lang="en-GB"/>
              <a:t>Anxiety that is caused by the potential for mishaps that in turn evokes a fear of exposure for the musician (Nagel, 1990).</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5" name="Shape 365"/>
        <p:cNvGrpSpPr/>
        <p:nvPr/>
      </p:nvGrpSpPr>
      <p:grpSpPr>
        <a:xfrm>
          <a:off x="0" y="0"/>
          <a:ext cx="0" cy="0"/>
          <a:chOff x="0" y="0"/>
          <a:chExt cx="0" cy="0"/>
        </a:xfrm>
      </p:grpSpPr>
      <p:sp>
        <p:nvSpPr>
          <p:cNvPr id="366" name="Google Shape;366;p23"/>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Research</a:t>
            </a:r>
            <a:r>
              <a:rPr b="0" i="0" lang="en-GB" sz="3600" u="none" cap="none" strike="noStrike">
                <a:solidFill>
                  <a:srgbClr val="262626"/>
                </a:solidFill>
                <a:latin typeface="Century Gothic"/>
                <a:ea typeface="Century Gothic"/>
                <a:cs typeface="Century Gothic"/>
                <a:sym typeface="Century Gothic"/>
              </a:rPr>
              <a:t> </a:t>
            </a:r>
            <a:endParaRPr/>
          </a:p>
        </p:txBody>
      </p:sp>
      <p:sp>
        <p:nvSpPr>
          <p:cNvPr id="367" name="Google Shape;367;p23"/>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228600" lvl="0" marL="342900" rtl="0" algn="l">
              <a:lnSpc>
                <a:spcPct val="90000"/>
              </a:lnSpc>
              <a:spcBef>
                <a:spcPts val="0"/>
              </a:spcBef>
              <a:spcAft>
                <a:spcPts val="0"/>
              </a:spcAft>
              <a:buSzPts val="1800"/>
              <a:buFont typeface="Century Gothic"/>
              <a:buNone/>
            </a:pPr>
            <a:r>
              <a:t/>
            </a:r>
            <a:endParaRPr/>
          </a:p>
          <a:p>
            <a:pPr indent="-342900" lvl="0" marL="342900" rtl="0" algn="l">
              <a:lnSpc>
                <a:spcPct val="90000"/>
              </a:lnSpc>
              <a:spcBef>
                <a:spcPts val="1000"/>
              </a:spcBef>
              <a:spcAft>
                <a:spcPts val="0"/>
              </a:spcAft>
              <a:buSzPts val="1800"/>
              <a:buFont typeface="Century Gothic"/>
              <a:buChar char="•"/>
            </a:pPr>
            <a:r>
              <a:rPr lang="en-GB"/>
              <a:t>From 2,212 classical musicians, 40% reported that anxiety interfered with their performances (Kirchner, Bloom &amp; Skutnick-Henley).</a:t>
            </a:r>
            <a:endParaRPr/>
          </a:p>
          <a:p>
            <a:pPr indent="-228600" lvl="0" marL="342900" rtl="0" algn="l">
              <a:lnSpc>
                <a:spcPct val="90000"/>
              </a:lnSpc>
              <a:spcBef>
                <a:spcPts val="1000"/>
              </a:spcBef>
              <a:spcAft>
                <a:spcPts val="0"/>
              </a:spcAft>
              <a:buSzPts val="1800"/>
              <a:buFont typeface="Century Gothic"/>
              <a:buNone/>
            </a:pPr>
            <a:r>
              <a:t/>
            </a:r>
            <a:endParaRPr/>
          </a:p>
          <a:p>
            <a:pPr indent="-342900" lvl="0" marL="342900" rtl="0" algn="l">
              <a:lnSpc>
                <a:spcPct val="90000"/>
              </a:lnSpc>
              <a:spcBef>
                <a:spcPts val="1000"/>
              </a:spcBef>
              <a:spcAft>
                <a:spcPts val="0"/>
              </a:spcAft>
              <a:buSzPts val="1800"/>
              <a:buFont typeface="Century Gothic"/>
              <a:buChar char="•"/>
            </a:pPr>
            <a:r>
              <a:rPr lang="en-GB"/>
              <a:t>Quarter and a half of professional musicians suffer from performance anxiety (Wilson, 2002).</a:t>
            </a:r>
            <a:endParaRPr/>
          </a:p>
          <a:p>
            <a:pPr indent="-228600" lvl="0" marL="342900" rtl="0" algn="l">
              <a:lnSpc>
                <a:spcPct val="90000"/>
              </a:lnSpc>
              <a:spcBef>
                <a:spcPts val="1000"/>
              </a:spcBef>
              <a:spcAft>
                <a:spcPts val="0"/>
              </a:spcAft>
              <a:buSzPts val="1800"/>
              <a:buFont typeface="Century Gothic"/>
              <a:buNone/>
            </a:pPr>
            <a:r>
              <a:t/>
            </a:r>
            <a:endParaRPr/>
          </a:p>
          <a:p>
            <a:pPr indent="-342900" lvl="0" marL="342900" rtl="0" algn="l">
              <a:lnSpc>
                <a:spcPct val="90000"/>
              </a:lnSpc>
              <a:spcBef>
                <a:spcPts val="1000"/>
              </a:spcBef>
              <a:spcAft>
                <a:spcPts val="0"/>
              </a:spcAft>
              <a:buSzPts val="1800"/>
              <a:buFont typeface="Century Gothic"/>
              <a:buChar char="•"/>
            </a:pPr>
            <a:r>
              <a:rPr lang="en-GB"/>
              <a:t>40% of professional musicians thought that performance anxiety was a serious problem and had tried medication (Fishbein et al, 1988).</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sp>
        <p:nvSpPr>
          <p:cNvPr id="372" name="Google Shape;372;p24"/>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DA5100"/>
              </a:buClr>
              <a:buSzPts val="3600"/>
              <a:buFont typeface="Century Gothic"/>
              <a:buNone/>
            </a:pPr>
            <a:r>
              <a:rPr b="0" i="0" lang="en-GB" sz="3600" u="none" cap="none" strike="noStrike">
                <a:solidFill>
                  <a:srgbClr val="DA5100"/>
                </a:solidFill>
                <a:latin typeface="Century Gothic"/>
                <a:ea typeface="Century Gothic"/>
                <a:cs typeface="Century Gothic"/>
                <a:sym typeface="Century Gothic"/>
              </a:rPr>
              <a:t>Research (cont)</a:t>
            </a:r>
            <a:endParaRPr/>
          </a:p>
        </p:txBody>
      </p:sp>
      <p:sp>
        <p:nvSpPr>
          <p:cNvPr id="373" name="Google Shape;373;p24"/>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000"/>
              <a:buFont typeface="Century Gothic"/>
              <a:buChar char="•"/>
            </a:pPr>
            <a:r>
              <a:rPr lang="en-GB" sz="2000"/>
              <a:t>More apparent in settings where the musician feels evaluated or the event is of high perceived importance to the musician.</a:t>
            </a:r>
            <a:endParaRPr sz="2000"/>
          </a:p>
          <a:p>
            <a:pPr indent="-342900" lvl="0" marL="342900" rtl="0" algn="l">
              <a:lnSpc>
                <a:spcPct val="100000"/>
              </a:lnSpc>
              <a:spcBef>
                <a:spcPts val="1000"/>
              </a:spcBef>
              <a:spcAft>
                <a:spcPts val="0"/>
              </a:spcAft>
              <a:buSzPts val="2000"/>
              <a:buFont typeface="Century Gothic"/>
              <a:buChar char="•"/>
            </a:pPr>
            <a:r>
              <a:rPr lang="en-GB" sz="2000"/>
              <a:t>Performers reported higher anxiety levels when dealing with anxiety related to competitions as opposed to anxiety connected with rehearsal conditions.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7" name="Shape 377"/>
        <p:cNvGrpSpPr/>
        <p:nvPr/>
      </p:nvGrpSpPr>
      <p:grpSpPr>
        <a:xfrm>
          <a:off x="0" y="0"/>
          <a:ext cx="0" cy="0"/>
          <a:chOff x="0" y="0"/>
          <a:chExt cx="0" cy="0"/>
        </a:xfrm>
      </p:grpSpPr>
      <p:sp>
        <p:nvSpPr>
          <p:cNvPr id="378" name="Google Shape;378;p25"/>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Research (cont)</a:t>
            </a:r>
            <a:endParaRPr/>
          </a:p>
        </p:txBody>
      </p:sp>
      <p:sp>
        <p:nvSpPr>
          <p:cNvPr id="379" name="Google Shape;379;p25"/>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000"/>
              <a:buFont typeface="Century Gothic"/>
              <a:buChar char="•"/>
            </a:pPr>
            <a:r>
              <a:rPr lang="en-GB" sz="2000"/>
              <a:t>Coping mechanisms used by professional orchestral musicians – 28% tried distraction techniques, 61% relaxed themselves and 34% used sedatives and alcohol (Steptoe, 1989).</a:t>
            </a:r>
            <a:endParaRPr/>
          </a:p>
          <a:p>
            <a:pPr indent="-342900" lvl="0" marL="342900" rtl="0" algn="l">
              <a:lnSpc>
                <a:spcPct val="100000"/>
              </a:lnSpc>
              <a:spcBef>
                <a:spcPts val="1000"/>
              </a:spcBef>
              <a:spcAft>
                <a:spcPts val="0"/>
              </a:spcAft>
              <a:buSzPts val="2000"/>
              <a:buFont typeface="Century Gothic"/>
              <a:buChar char="•"/>
            </a:pPr>
            <a:r>
              <a:rPr lang="en-GB" sz="2000"/>
              <a:t>MPA affected musicians throughout their careers and it was partially independent of training, practice and level of musical expertise.</a:t>
            </a:r>
            <a:endParaRPr/>
          </a:p>
          <a:p>
            <a:pPr indent="-342900" lvl="0" marL="342900" rtl="0" algn="l">
              <a:lnSpc>
                <a:spcPct val="100000"/>
              </a:lnSpc>
              <a:spcBef>
                <a:spcPts val="1000"/>
              </a:spcBef>
              <a:spcAft>
                <a:spcPts val="0"/>
              </a:spcAft>
              <a:buSzPts val="2000"/>
              <a:buFont typeface="Century Gothic"/>
              <a:buChar char="•"/>
            </a:pPr>
            <a:r>
              <a:rPr lang="en-GB" sz="2000"/>
              <a:t>Musicians require a broad range of musical, physical and mental skills to prepare effectively for performing (Williamon &amp; Thompson, 2006).</a:t>
            </a:r>
            <a:endParaRPr/>
          </a:p>
          <a:p>
            <a:pPr indent="-215900" lvl="0" marL="342900" rtl="0" algn="l">
              <a:lnSpc>
                <a:spcPct val="100000"/>
              </a:lnSpc>
              <a:spcBef>
                <a:spcPts val="1000"/>
              </a:spcBef>
              <a:spcAft>
                <a:spcPts val="0"/>
              </a:spcAft>
              <a:buSzPts val="2000"/>
              <a:buFont typeface="Century Gothic"/>
              <a:buNone/>
            </a:pPr>
            <a:r>
              <a:t/>
            </a:r>
            <a:endParaRPr sz="2000"/>
          </a:p>
          <a:p>
            <a:pPr indent="-215900" lvl="0" marL="342900" rtl="0" algn="l">
              <a:lnSpc>
                <a:spcPct val="100000"/>
              </a:lnSpc>
              <a:spcBef>
                <a:spcPts val="1000"/>
              </a:spcBef>
              <a:spcAft>
                <a:spcPts val="0"/>
              </a:spcAft>
              <a:buSzPts val="2000"/>
              <a:buFont typeface="Century Gothic"/>
              <a:buNone/>
            </a:pPr>
            <a:r>
              <a:t/>
            </a:r>
            <a:endParaRPr sz="20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3" name="Shape 383"/>
        <p:cNvGrpSpPr/>
        <p:nvPr/>
      </p:nvGrpSpPr>
      <p:grpSpPr>
        <a:xfrm>
          <a:off x="0" y="0"/>
          <a:ext cx="0" cy="0"/>
          <a:chOff x="0" y="0"/>
          <a:chExt cx="0" cy="0"/>
        </a:xfrm>
      </p:grpSpPr>
      <p:sp>
        <p:nvSpPr>
          <p:cNvPr id="384" name="Google Shape;384;p26"/>
          <p:cNvSpPr txBox="1"/>
          <p:nvPr>
            <p:ph type="title"/>
          </p:nvPr>
        </p:nvSpPr>
        <p:spPr>
          <a:xfrm>
            <a:off x="1774030" y="107156"/>
            <a:ext cx="8643940" cy="2464594"/>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What are mental skills?</a:t>
            </a:r>
            <a:endParaRPr/>
          </a:p>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The 3 C’s</a:t>
            </a:r>
            <a:endParaRPr/>
          </a:p>
        </p:txBody>
      </p:sp>
      <p:sp>
        <p:nvSpPr>
          <p:cNvPr id="385" name="Google Shape;385;p26"/>
          <p:cNvSpPr txBox="1"/>
          <p:nvPr>
            <p:ph idx="1" type="body"/>
          </p:nvPr>
        </p:nvSpPr>
        <p:spPr>
          <a:xfrm>
            <a:off x="1774030" y="2571750"/>
            <a:ext cx="8643940" cy="4286250"/>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Concentration (Concentration grid, thought stopping, imagery, mindfulness)</a:t>
            </a:r>
            <a:endParaRPr/>
          </a:p>
          <a:p>
            <a:pPr indent="-190500" lvl="0" marL="342900" rtl="0" algn="l">
              <a:lnSpc>
                <a:spcPct val="100000"/>
              </a:lnSpc>
              <a:spcBef>
                <a:spcPts val="1000"/>
              </a:spcBef>
              <a:spcAft>
                <a:spcPts val="0"/>
              </a:spcAft>
              <a:buSzPts val="2400"/>
              <a:buFont typeface="Century Gothic"/>
              <a:buNone/>
            </a:pPr>
            <a:r>
              <a:t/>
            </a:r>
            <a:endParaRPr sz="2400"/>
          </a:p>
          <a:p>
            <a:pPr indent="-342900" lvl="0" marL="342900" rtl="0" algn="l">
              <a:lnSpc>
                <a:spcPct val="100000"/>
              </a:lnSpc>
              <a:spcBef>
                <a:spcPts val="1000"/>
              </a:spcBef>
              <a:spcAft>
                <a:spcPts val="0"/>
              </a:spcAft>
              <a:buSzPts val="2400"/>
              <a:buFont typeface="Century Gothic"/>
              <a:buChar char="•"/>
            </a:pPr>
            <a:r>
              <a:rPr lang="en-GB" sz="2400"/>
              <a:t>Coping (Control, coping strategies, evaluation, expectations, goals)</a:t>
            </a:r>
            <a:endParaRPr/>
          </a:p>
          <a:p>
            <a:pPr indent="-190500" lvl="0" marL="342900" rtl="0" algn="l">
              <a:lnSpc>
                <a:spcPct val="100000"/>
              </a:lnSpc>
              <a:spcBef>
                <a:spcPts val="1000"/>
              </a:spcBef>
              <a:spcAft>
                <a:spcPts val="0"/>
              </a:spcAft>
              <a:buSzPts val="2400"/>
              <a:buFont typeface="Century Gothic"/>
              <a:buNone/>
            </a:pPr>
            <a:r>
              <a:t/>
            </a:r>
            <a:endParaRPr sz="2400"/>
          </a:p>
          <a:p>
            <a:pPr indent="-342900" lvl="0" marL="342900" rtl="0" algn="l">
              <a:lnSpc>
                <a:spcPct val="100000"/>
              </a:lnSpc>
              <a:spcBef>
                <a:spcPts val="1000"/>
              </a:spcBef>
              <a:spcAft>
                <a:spcPts val="0"/>
              </a:spcAft>
              <a:buSzPts val="2400"/>
              <a:buFont typeface="Century Gothic"/>
              <a:buChar char="•"/>
            </a:pPr>
            <a:r>
              <a:rPr lang="en-GB" sz="2400"/>
              <a:t>Confidence (Highlight list, take action, be your best self, affirmations, perception)</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9" name="Shape 389"/>
        <p:cNvGrpSpPr/>
        <p:nvPr/>
      </p:nvGrpSpPr>
      <p:grpSpPr>
        <a:xfrm>
          <a:off x="0" y="0"/>
          <a:ext cx="0" cy="0"/>
          <a:chOff x="0" y="0"/>
          <a:chExt cx="0" cy="0"/>
        </a:xfrm>
      </p:grpSpPr>
      <p:sp>
        <p:nvSpPr>
          <p:cNvPr id="390" name="Google Shape;390;p27"/>
          <p:cNvSpPr txBox="1"/>
          <p:nvPr>
            <p:ph type="title"/>
          </p:nvPr>
        </p:nvSpPr>
        <p:spPr>
          <a:xfrm>
            <a:off x="1774030" y="178594"/>
            <a:ext cx="8643940" cy="2464594"/>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How do you train to be mentally fit?</a:t>
            </a:r>
            <a:br>
              <a:rPr lang="en-GB">
                <a:solidFill>
                  <a:srgbClr val="CE3B00"/>
                </a:solidFill>
              </a:rPr>
            </a:br>
            <a:r>
              <a:rPr lang="en-GB">
                <a:solidFill>
                  <a:srgbClr val="CE3B00"/>
                </a:solidFill>
              </a:rPr>
              <a:t>The 4 M’s</a:t>
            </a:r>
            <a:endParaRPr/>
          </a:p>
        </p:txBody>
      </p:sp>
      <p:sp>
        <p:nvSpPr>
          <p:cNvPr id="391" name="Google Shape;391;p27"/>
          <p:cNvSpPr txBox="1"/>
          <p:nvPr>
            <p:ph idx="1" type="body"/>
          </p:nvPr>
        </p:nvSpPr>
        <p:spPr>
          <a:xfrm>
            <a:off x="1613296" y="2544960"/>
            <a:ext cx="8643940" cy="3750471"/>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Mental maps - Goal setting - SMART, Self Talk (park and replace)</a:t>
            </a:r>
            <a:endParaRPr/>
          </a:p>
          <a:p>
            <a:pPr indent="-342900" lvl="0" marL="342900" rtl="0" algn="l">
              <a:lnSpc>
                <a:spcPct val="100000"/>
              </a:lnSpc>
              <a:spcBef>
                <a:spcPts val="1000"/>
              </a:spcBef>
              <a:spcAft>
                <a:spcPts val="0"/>
              </a:spcAft>
              <a:buSzPts val="2400"/>
              <a:buFont typeface="Century Gothic"/>
              <a:buChar char="•"/>
            </a:pPr>
            <a:r>
              <a:rPr lang="en-GB" sz="2400"/>
              <a:t>Mental moods - PMR, Mindfulness</a:t>
            </a:r>
            <a:endParaRPr/>
          </a:p>
          <a:p>
            <a:pPr indent="-342900" lvl="0" marL="342900" rtl="0" algn="l">
              <a:lnSpc>
                <a:spcPct val="100000"/>
              </a:lnSpc>
              <a:spcBef>
                <a:spcPts val="1000"/>
              </a:spcBef>
              <a:spcAft>
                <a:spcPts val="0"/>
              </a:spcAft>
              <a:buSzPts val="2400"/>
              <a:buFont typeface="Century Gothic"/>
              <a:buChar char="•"/>
            </a:pPr>
            <a:r>
              <a:rPr lang="en-GB" sz="2400"/>
              <a:t>Mental movies - Imagery/Visualisation</a:t>
            </a:r>
            <a:endParaRPr sz="2400"/>
          </a:p>
          <a:p>
            <a:pPr indent="-342900" lvl="0" marL="342900" rtl="0" algn="l">
              <a:lnSpc>
                <a:spcPct val="100000"/>
              </a:lnSpc>
              <a:spcBef>
                <a:spcPts val="1000"/>
              </a:spcBef>
              <a:spcAft>
                <a:spcPts val="0"/>
              </a:spcAft>
              <a:buSzPts val="2400"/>
              <a:buFont typeface="Century Gothic"/>
              <a:buChar char="•"/>
            </a:pPr>
            <a:r>
              <a:rPr lang="en-GB" sz="2400"/>
              <a:t>Mental moves - Pre- performance routines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5" name="Shape 395"/>
        <p:cNvGrpSpPr/>
        <p:nvPr/>
      </p:nvGrpSpPr>
      <p:grpSpPr>
        <a:xfrm>
          <a:off x="0" y="0"/>
          <a:ext cx="0" cy="0"/>
          <a:chOff x="0" y="0"/>
          <a:chExt cx="0" cy="0"/>
        </a:xfrm>
      </p:grpSpPr>
      <p:sp>
        <p:nvSpPr>
          <p:cNvPr id="396" name="Google Shape;396;p28"/>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How do we achieve peak performance</a:t>
            </a:r>
            <a:endParaRPr/>
          </a:p>
        </p:txBody>
      </p:sp>
      <p:sp>
        <p:nvSpPr>
          <p:cNvPr id="397" name="Google Shape;397;p28"/>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228600" lvl="0" marL="342900" rtl="0" algn="l">
              <a:lnSpc>
                <a:spcPct val="100000"/>
              </a:lnSpc>
              <a:spcBef>
                <a:spcPts val="0"/>
              </a:spcBef>
              <a:spcAft>
                <a:spcPts val="0"/>
              </a:spcAft>
              <a:buSzPts val="1800"/>
              <a:buFont typeface="Century Gothic"/>
              <a:buNone/>
            </a:pPr>
            <a:r>
              <a:t/>
            </a:r>
            <a:endParaRPr/>
          </a:p>
        </p:txBody>
      </p:sp>
      <p:pic>
        <p:nvPicPr>
          <p:cNvPr descr="Picture 3" id="398" name="Google Shape;398;p28"/>
          <p:cNvPicPr preferRelativeResize="0"/>
          <p:nvPr/>
        </p:nvPicPr>
        <p:blipFill rotWithShape="1">
          <a:blip r:embed="rId3">
            <a:alphaModFix/>
          </a:blip>
          <a:srcRect b="0" l="0" r="0" t="0"/>
          <a:stretch/>
        </p:blipFill>
        <p:spPr>
          <a:xfrm>
            <a:off x="2589211" y="2133600"/>
            <a:ext cx="6831212" cy="96714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2" name="Shape 402"/>
        <p:cNvGrpSpPr/>
        <p:nvPr/>
      </p:nvGrpSpPr>
      <p:grpSpPr>
        <a:xfrm>
          <a:off x="0" y="0"/>
          <a:ext cx="0" cy="0"/>
          <a:chOff x="0" y="0"/>
          <a:chExt cx="0" cy="0"/>
        </a:xfrm>
      </p:grpSpPr>
      <p:sp>
        <p:nvSpPr>
          <p:cNvPr id="403" name="Google Shape;403;p29"/>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Control</a:t>
            </a:r>
            <a:endParaRPr/>
          </a:p>
        </p:txBody>
      </p:sp>
      <p:sp>
        <p:nvSpPr>
          <p:cNvPr id="404" name="Google Shape;404;p29"/>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SzPts val="2500"/>
              <a:buFont typeface="Noto Sans Symbols"/>
              <a:buNone/>
            </a:pPr>
            <a:r>
              <a:rPr lang="en-GB"/>
              <a:t>What you can control</a:t>
            </a:r>
            <a:endParaRPr/>
          </a:p>
          <a:p>
            <a:pPr indent="-342900" lvl="0" marL="342900" rtl="0" algn="l">
              <a:lnSpc>
                <a:spcPct val="100000"/>
              </a:lnSpc>
              <a:spcBef>
                <a:spcPts val="1000"/>
              </a:spcBef>
              <a:spcAft>
                <a:spcPts val="0"/>
              </a:spcAft>
              <a:buSzPts val="2500"/>
              <a:buFont typeface="Arial"/>
              <a:buChar char="•"/>
            </a:pPr>
            <a:r>
              <a:rPr lang="en-GB"/>
              <a:t>E</a:t>
            </a:r>
            <a:r>
              <a:rPr b="0" lang="en-GB"/>
              <a:t>ffort</a:t>
            </a:r>
            <a:endParaRPr/>
          </a:p>
          <a:p>
            <a:pPr indent="-342900" lvl="0" marL="342900" rtl="0" algn="l">
              <a:lnSpc>
                <a:spcPct val="100000"/>
              </a:lnSpc>
              <a:spcBef>
                <a:spcPts val="1000"/>
              </a:spcBef>
              <a:spcAft>
                <a:spcPts val="0"/>
              </a:spcAft>
              <a:buSzPts val="2500"/>
              <a:buFont typeface="Arial"/>
              <a:buChar char="•"/>
            </a:pPr>
            <a:r>
              <a:rPr lang="en-GB"/>
              <a:t>A</a:t>
            </a:r>
            <a:r>
              <a:rPr b="0" lang="en-GB"/>
              <a:t>ttitude and </a:t>
            </a:r>
            <a:endParaRPr/>
          </a:p>
          <a:p>
            <a:pPr indent="-342900" lvl="0" marL="342900" rtl="0" algn="l">
              <a:lnSpc>
                <a:spcPct val="100000"/>
              </a:lnSpc>
              <a:spcBef>
                <a:spcPts val="1000"/>
              </a:spcBef>
              <a:spcAft>
                <a:spcPts val="0"/>
              </a:spcAft>
              <a:buSzPts val="2500"/>
              <a:buFont typeface="Arial"/>
              <a:buChar char="•"/>
            </a:pPr>
            <a:r>
              <a:rPr lang="en-GB"/>
              <a:t>How you choose to </a:t>
            </a:r>
            <a:r>
              <a:rPr b="1" lang="en-GB"/>
              <a:t>R</a:t>
            </a:r>
            <a:r>
              <a:rPr lang="en-GB"/>
              <a:t>espond </a:t>
            </a:r>
            <a:endParaRPr/>
          </a:p>
        </p:txBody>
      </p:sp>
      <p:pic>
        <p:nvPicPr>
          <p:cNvPr descr="Picture 3" id="405" name="Google Shape;405;p29"/>
          <p:cNvPicPr preferRelativeResize="0"/>
          <p:nvPr/>
        </p:nvPicPr>
        <p:blipFill rotWithShape="1">
          <a:blip r:embed="rId3">
            <a:alphaModFix/>
          </a:blip>
          <a:srcRect b="0" l="0" r="0" t="0"/>
          <a:stretch/>
        </p:blipFill>
        <p:spPr>
          <a:xfrm>
            <a:off x="7817895" y="1905000"/>
            <a:ext cx="2687837" cy="47706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9" name="Shape 409"/>
        <p:cNvGrpSpPr/>
        <p:nvPr/>
      </p:nvGrpSpPr>
      <p:grpSpPr>
        <a:xfrm>
          <a:off x="0" y="0"/>
          <a:ext cx="0" cy="0"/>
          <a:chOff x="0" y="0"/>
          <a:chExt cx="0" cy="0"/>
        </a:xfrm>
      </p:grpSpPr>
      <p:sp>
        <p:nvSpPr>
          <p:cNvPr id="410" name="Google Shape;410;p30"/>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Physical- control heart rate</a:t>
            </a:r>
            <a:endParaRPr/>
          </a:p>
        </p:txBody>
      </p:sp>
      <p:sp>
        <p:nvSpPr>
          <p:cNvPr id="411" name="Google Shape;411;p30"/>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Gill Sans"/>
              <a:buChar char="•"/>
            </a:pPr>
            <a:r>
              <a:rPr lang="en-GB" sz="2400"/>
              <a:t>Centering</a:t>
            </a:r>
            <a:r>
              <a:rPr b="0" lang="en-GB" sz="2400">
                <a:latin typeface="Century Gothic"/>
                <a:ea typeface="Century Gothic"/>
                <a:cs typeface="Century Gothic"/>
                <a:sym typeface="Century Gothic"/>
              </a:rPr>
              <a:t> - Use pre performance and during performance</a:t>
            </a:r>
            <a:endParaRPr b="0" sz="2400">
              <a:latin typeface="Century Gothic"/>
              <a:ea typeface="Century Gothic"/>
              <a:cs typeface="Century Gothic"/>
              <a:sym typeface="Century Gothic"/>
            </a:endParaRPr>
          </a:p>
          <a:p>
            <a:pPr indent="-190500" lvl="0" marL="342900" rtl="0" algn="l">
              <a:lnSpc>
                <a:spcPct val="100000"/>
              </a:lnSpc>
              <a:spcBef>
                <a:spcPts val="1000"/>
              </a:spcBef>
              <a:spcAft>
                <a:spcPts val="0"/>
              </a:spcAft>
              <a:buSzPts val="2400"/>
              <a:buFont typeface="Gill Sans"/>
              <a:buNone/>
            </a:pPr>
            <a:r>
              <a:t/>
            </a:r>
            <a:endParaRPr b="0" sz="2400">
              <a:latin typeface="Century Gothic"/>
              <a:ea typeface="Century Gothic"/>
              <a:cs typeface="Century Gothic"/>
              <a:sym typeface="Century Gothic"/>
            </a:endParaRPr>
          </a:p>
          <a:p>
            <a:pPr indent="-342900" lvl="0" marL="342900" rtl="0" algn="l">
              <a:lnSpc>
                <a:spcPct val="100000"/>
              </a:lnSpc>
              <a:spcBef>
                <a:spcPts val="1000"/>
              </a:spcBef>
              <a:spcAft>
                <a:spcPts val="0"/>
              </a:spcAft>
              <a:buSzPts val="2400"/>
              <a:buFont typeface="Century Gothic"/>
              <a:buChar char="•"/>
            </a:pPr>
            <a:r>
              <a:rPr lang="en-GB" sz="2400"/>
              <a:t>Warm up - Take 2 deep breaths in and out</a:t>
            </a:r>
            <a:endParaRPr/>
          </a:p>
          <a:p>
            <a:pPr indent="-342900" lvl="0" marL="342900" rtl="0" algn="l">
              <a:lnSpc>
                <a:spcPct val="100000"/>
              </a:lnSpc>
              <a:spcBef>
                <a:spcPts val="1000"/>
              </a:spcBef>
              <a:spcAft>
                <a:spcPts val="0"/>
              </a:spcAft>
              <a:buSzPts val="2400"/>
              <a:buFont typeface="Century Gothic"/>
              <a:buChar char="•"/>
            </a:pPr>
            <a:r>
              <a:rPr lang="en-GB" sz="2400"/>
              <a:t>Breathe in - count 5 beats</a:t>
            </a:r>
            <a:endParaRPr/>
          </a:p>
          <a:p>
            <a:pPr indent="-342900" lvl="0" marL="342900" rtl="0" algn="l">
              <a:lnSpc>
                <a:spcPct val="100000"/>
              </a:lnSpc>
              <a:spcBef>
                <a:spcPts val="1000"/>
              </a:spcBef>
              <a:spcAft>
                <a:spcPts val="0"/>
              </a:spcAft>
              <a:buSzPts val="2400"/>
              <a:buFont typeface="Century Gothic"/>
              <a:buChar char="•"/>
            </a:pPr>
            <a:r>
              <a:rPr lang="en-GB" sz="2400"/>
              <a:t>Breathe out - count 7 beats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5" name="Shape 415"/>
        <p:cNvGrpSpPr/>
        <p:nvPr/>
      </p:nvGrpSpPr>
      <p:grpSpPr>
        <a:xfrm>
          <a:off x="0" y="0"/>
          <a:ext cx="0" cy="0"/>
          <a:chOff x="0" y="0"/>
          <a:chExt cx="0" cy="0"/>
        </a:xfrm>
      </p:grpSpPr>
      <p:sp>
        <p:nvSpPr>
          <p:cNvPr id="416" name="Google Shape;416;p31"/>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Cognitive restructuring technique</a:t>
            </a:r>
            <a:endParaRPr/>
          </a:p>
        </p:txBody>
      </p:sp>
      <p:sp>
        <p:nvSpPr>
          <p:cNvPr id="417" name="Google Shape;417;p31"/>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Turn negative thoughts into positive thoughts. </a:t>
            </a:r>
            <a:endParaRPr/>
          </a:p>
          <a:p>
            <a:pPr indent="-342900" lvl="0" marL="342900" rtl="0" algn="l">
              <a:lnSpc>
                <a:spcPct val="100000"/>
              </a:lnSpc>
              <a:spcBef>
                <a:spcPts val="1000"/>
              </a:spcBef>
              <a:spcAft>
                <a:spcPts val="0"/>
              </a:spcAft>
              <a:buSzPts val="2400"/>
              <a:buFont typeface="Century Gothic"/>
              <a:buChar char="•"/>
            </a:pPr>
            <a:r>
              <a:rPr lang="en-GB" sz="2400"/>
              <a:t>Thought Records</a:t>
            </a:r>
            <a:endParaRPr/>
          </a:p>
          <a:p>
            <a:pPr indent="-342900" lvl="0" marL="342900" rtl="0" algn="l">
              <a:lnSpc>
                <a:spcPct val="100000"/>
              </a:lnSpc>
              <a:spcBef>
                <a:spcPts val="1000"/>
              </a:spcBef>
              <a:spcAft>
                <a:spcPts val="0"/>
              </a:spcAft>
              <a:buSzPts val="2400"/>
              <a:buFont typeface="Century Gothic"/>
              <a:buChar char="•"/>
            </a:pPr>
            <a:r>
              <a:rPr lang="en-GB" sz="2400"/>
              <a:t>What are you saying to yourself? – statements.</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1" name="Shape 421"/>
        <p:cNvGrpSpPr/>
        <p:nvPr/>
      </p:nvGrpSpPr>
      <p:grpSpPr>
        <a:xfrm>
          <a:off x="0" y="0"/>
          <a:ext cx="0" cy="0"/>
          <a:chOff x="0" y="0"/>
          <a:chExt cx="0" cy="0"/>
        </a:xfrm>
      </p:grpSpPr>
      <p:sp>
        <p:nvSpPr>
          <p:cNvPr id="422" name="Google Shape;422;p32"/>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Mantra</a:t>
            </a:r>
            <a:br>
              <a:rPr lang="en-GB">
                <a:solidFill>
                  <a:srgbClr val="CE3B00"/>
                </a:solidFill>
              </a:rPr>
            </a:br>
            <a:r>
              <a:rPr lang="en-GB">
                <a:solidFill>
                  <a:srgbClr val="CE3B00"/>
                </a:solidFill>
              </a:rPr>
              <a:t>Pre-performance ritual </a:t>
            </a:r>
            <a:endParaRPr/>
          </a:p>
        </p:txBody>
      </p:sp>
      <p:sp>
        <p:nvSpPr>
          <p:cNvPr id="423" name="Google Shape;423;p32"/>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Statement or slogan repeated often - Calm, Confident, Focus.</a:t>
            </a:r>
            <a:endParaRPr sz="2400"/>
          </a:p>
          <a:p>
            <a:pPr indent="-342900" lvl="0" marL="342900" rtl="0" algn="l">
              <a:lnSpc>
                <a:spcPct val="100000"/>
              </a:lnSpc>
              <a:spcBef>
                <a:spcPts val="1000"/>
              </a:spcBef>
              <a:spcAft>
                <a:spcPts val="0"/>
              </a:spcAft>
              <a:buSzPts val="2400"/>
              <a:buFont typeface="Century Gothic"/>
              <a:buChar char="•"/>
            </a:pPr>
            <a:r>
              <a:rPr lang="en-GB" sz="2400"/>
              <a:t>Create your own mantra.</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7" name="Shape 427"/>
        <p:cNvGrpSpPr/>
        <p:nvPr/>
      </p:nvGrpSpPr>
      <p:grpSpPr>
        <a:xfrm>
          <a:off x="0" y="0"/>
          <a:ext cx="0" cy="0"/>
          <a:chOff x="0" y="0"/>
          <a:chExt cx="0" cy="0"/>
        </a:xfrm>
      </p:grpSpPr>
      <p:sp>
        <p:nvSpPr>
          <p:cNvPr id="428" name="Google Shape;428;p33"/>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Park and Replace</a:t>
            </a:r>
            <a:endParaRPr/>
          </a:p>
        </p:txBody>
      </p:sp>
      <p:sp>
        <p:nvSpPr>
          <p:cNvPr id="429" name="Google Shape;429;p33"/>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Negative thought</a:t>
            </a:r>
            <a:endParaRPr/>
          </a:p>
          <a:p>
            <a:pPr indent="-342900" lvl="0" marL="342900" rtl="0" algn="l">
              <a:lnSpc>
                <a:spcPct val="100000"/>
              </a:lnSpc>
              <a:spcBef>
                <a:spcPts val="1000"/>
              </a:spcBef>
              <a:spcAft>
                <a:spcPts val="0"/>
              </a:spcAft>
              <a:buSzPts val="2400"/>
              <a:buFont typeface="Century Gothic"/>
              <a:buChar char="•"/>
            </a:pPr>
            <a:r>
              <a:rPr lang="en-GB" sz="2400"/>
              <a:t>STOP (Sign, traffic light, hand)</a:t>
            </a:r>
            <a:endParaRPr/>
          </a:p>
          <a:p>
            <a:pPr indent="-342900" lvl="0" marL="342900" rtl="0" algn="l">
              <a:lnSpc>
                <a:spcPct val="100000"/>
              </a:lnSpc>
              <a:spcBef>
                <a:spcPts val="1000"/>
              </a:spcBef>
              <a:spcAft>
                <a:spcPts val="0"/>
              </a:spcAft>
              <a:buSzPts val="2400"/>
              <a:buFont typeface="Century Gothic"/>
              <a:buChar char="•"/>
            </a:pPr>
            <a:r>
              <a:rPr lang="en-GB" sz="2400"/>
              <a:t>Replace with mantra</a:t>
            </a:r>
            <a:endParaRPr/>
          </a:p>
          <a:p>
            <a:pPr indent="-342900" lvl="0" marL="342900" rtl="0" algn="l">
              <a:lnSpc>
                <a:spcPct val="100000"/>
              </a:lnSpc>
              <a:spcBef>
                <a:spcPts val="1000"/>
              </a:spcBef>
              <a:spcAft>
                <a:spcPts val="0"/>
              </a:spcAft>
              <a:buSzPts val="2400"/>
              <a:buFont typeface="Century Gothic"/>
              <a:buChar char="•"/>
            </a:pPr>
            <a:r>
              <a:rPr lang="en-GB" sz="2400"/>
              <a:t>The mind can only hold one thought at a time</a:t>
            </a:r>
            <a:endParaRPr/>
          </a:p>
          <a:p>
            <a:pPr indent="-342900" lvl="0" marL="342900" rtl="0" algn="l">
              <a:lnSpc>
                <a:spcPct val="100000"/>
              </a:lnSpc>
              <a:spcBef>
                <a:spcPts val="1000"/>
              </a:spcBef>
              <a:spcAft>
                <a:spcPts val="0"/>
              </a:spcAft>
              <a:buSzPts val="2400"/>
              <a:buFont typeface="Century Gothic"/>
              <a:buChar char="•"/>
            </a:pPr>
            <a:r>
              <a:rPr lang="en-GB" sz="2400"/>
              <a:t>Ironic rebound theory</a:t>
            </a:r>
            <a:endParaRPr/>
          </a:p>
          <a:p>
            <a:pPr indent="-342900" lvl="0" marL="342900" rtl="0" algn="l">
              <a:lnSpc>
                <a:spcPct val="100000"/>
              </a:lnSpc>
              <a:spcBef>
                <a:spcPts val="1000"/>
              </a:spcBef>
              <a:spcAft>
                <a:spcPts val="0"/>
              </a:spcAft>
              <a:buSzPts val="2400"/>
              <a:buFont typeface="Century Gothic"/>
              <a:buChar char="•"/>
            </a:pPr>
            <a:r>
              <a:rPr lang="en-GB" sz="2400"/>
              <a:t>Our subconscious mind does not process ‘don’t’.</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3" name="Shape 433"/>
        <p:cNvGrpSpPr/>
        <p:nvPr/>
      </p:nvGrpSpPr>
      <p:grpSpPr>
        <a:xfrm>
          <a:off x="0" y="0"/>
          <a:ext cx="0" cy="0"/>
          <a:chOff x="0" y="0"/>
          <a:chExt cx="0" cy="0"/>
        </a:xfrm>
      </p:grpSpPr>
      <p:sp>
        <p:nvSpPr>
          <p:cNvPr id="434" name="Google Shape;434;p34"/>
          <p:cNvSpPr txBox="1"/>
          <p:nvPr>
            <p:ph type="title"/>
          </p:nvPr>
        </p:nvSpPr>
        <p:spPr>
          <a:xfrm>
            <a:off x="2591068" y="523439"/>
            <a:ext cx="8911688" cy="1280892"/>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Cue Card</a:t>
            </a:r>
            <a:br>
              <a:rPr lang="en-GB" sz="2600"/>
            </a:br>
            <a:r>
              <a:rPr lang="en-GB" sz="2600"/>
              <a:t>Key words can be a reminder or trigger</a:t>
            </a:r>
            <a:endParaRPr/>
          </a:p>
        </p:txBody>
      </p:sp>
      <p:sp>
        <p:nvSpPr>
          <p:cNvPr id="435" name="Google Shape;435;p34"/>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228600" lvl="0" marL="342900" rtl="0" algn="l">
              <a:lnSpc>
                <a:spcPct val="100000"/>
              </a:lnSpc>
              <a:spcBef>
                <a:spcPts val="0"/>
              </a:spcBef>
              <a:spcAft>
                <a:spcPts val="0"/>
              </a:spcAft>
              <a:buSzPts val="1800"/>
              <a:buFont typeface="Century Gothic"/>
              <a:buNone/>
            </a:pPr>
            <a:r>
              <a:t/>
            </a:r>
            <a:endParaRPr/>
          </a:p>
          <a:p>
            <a:pPr indent="-342900" lvl="0" marL="342900" rtl="0" algn="l">
              <a:lnSpc>
                <a:spcPct val="100000"/>
              </a:lnSpc>
              <a:spcBef>
                <a:spcPts val="1000"/>
              </a:spcBef>
              <a:spcAft>
                <a:spcPts val="0"/>
              </a:spcAft>
              <a:buSzPts val="2000"/>
              <a:buFont typeface="Century Gothic"/>
              <a:buChar char="•"/>
            </a:pPr>
            <a:r>
              <a:rPr lang="en-GB" sz="2000"/>
              <a:t>Technique (mental skill)</a:t>
            </a:r>
            <a:endParaRPr/>
          </a:p>
          <a:p>
            <a:pPr indent="-342900" lvl="0" marL="342900" rtl="0" algn="l">
              <a:lnSpc>
                <a:spcPct val="100000"/>
              </a:lnSpc>
              <a:spcBef>
                <a:spcPts val="1000"/>
              </a:spcBef>
              <a:spcAft>
                <a:spcPts val="0"/>
              </a:spcAft>
              <a:buSzPts val="2000"/>
              <a:buFont typeface="Century Gothic"/>
              <a:buChar char="•"/>
            </a:pPr>
            <a:r>
              <a:rPr lang="en-GB" sz="2000"/>
              <a:t>A reminder where you are on performance model (1-10).</a:t>
            </a:r>
            <a:endParaRPr sz="2000"/>
          </a:p>
          <a:p>
            <a:pPr indent="-342900" lvl="0" marL="342900" rtl="0" algn="l">
              <a:lnSpc>
                <a:spcPct val="100000"/>
              </a:lnSpc>
              <a:spcBef>
                <a:spcPts val="1000"/>
              </a:spcBef>
              <a:spcAft>
                <a:spcPts val="0"/>
              </a:spcAft>
              <a:buSzPts val="2000"/>
              <a:buFont typeface="Century Gothic"/>
              <a:buChar char="•"/>
            </a:pPr>
            <a:r>
              <a:rPr lang="en-GB" sz="2000"/>
              <a:t>Your mantra</a:t>
            </a:r>
            <a:endParaRPr/>
          </a:p>
        </p:txBody>
      </p:sp>
      <p:sp>
        <p:nvSpPr>
          <p:cNvPr id="436" name="Google Shape;436;p34"/>
          <p:cNvSpPr/>
          <p:nvPr/>
        </p:nvSpPr>
        <p:spPr>
          <a:xfrm>
            <a:off x="7426524" y="3429000"/>
            <a:ext cx="3554017" cy="2562820"/>
          </a:xfrm>
          <a:prstGeom prst="roundRect">
            <a:avLst>
              <a:gd fmla="val 5218" name="adj"/>
            </a:avLst>
          </a:prstGeom>
          <a:solidFill>
            <a:srgbClr val="FE7038"/>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sp>
        <p:nvSpPr>
          <p:cNvPr id="437" name="Google Shape;437;p34"/>
          <p:cNvSpPr txBox="1"/>
          <p:nvPr/>
        </p:nvSpPr>
        <p:spPr>
          <a:xfrm>
            <a:off x="7440408" y="3574183"/>
            <a:ext cx="3018739" cy="1905001"/>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900"/>
              <a:buFont typeface="Gill Sans"/>
              <a:buNone/>
            </a:pPr>
            <a:r>
              <a:rPr b="0" i="0" lang="en-GB" sz="2900" u="none" cap="none" strike="noStrike">
                <a:solidFill>
                  <a:srgbClr val="000000"/>
                </a:solidFill>
                <a:latin typeface="Gill Sans"/>
                <a:ea typeface="Gill Sans"/>
                <a:cs typeface="Gill Sans"/>
                <a:sym typeface="Gill Sans"/>
              </a:rPr>
              <a:t>CENTER</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900"/>
              <a:buFont typeface="Gill Sans"/>
              <a:buNone/>
            </a:pPr>
            <a:r>
              <a:rPr b="0" i="0" lang="en-GB" sz="2900" u="none" cap="none" strike="noStrike">
                <a:solidFill>
                  <a:srgbClr val="000000"/>
                </a:solidFill>
                <a:latin typeface="Gill Sans"/>
                <a:ea typeface="Gill Sans"/>
                <a:cs typeface="Gill Sans"/>
                <a:sym typeface="Gill Sans"/>
              </a:rPr>
              <a:t>+3</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500"/>
              <a:buFont typeface="Gill Sans"/>
              <a:buNone/>
            </a:pPr>
            <a:r>
              <a:rPr b="0" i="0" lang="en-GB" sz="2500" u="none" cap="none" strike="noStrike">
                <a:solidFill>
                  <a:srgbClr val="000000"/>
                </a:solidFill>
                <a:latin typeface="Gill Sans"/>
                <a:ea typeface="Gill Sans"/>
                <a:cs typeface="Gill Sans"/>
                <a:sym typeface="Gill Sans"/>
              </a:rPr>
              <a:t>FLOW</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500"/>
              <a:buFont typeface="Gill Sans"/>
              <a:buNone/>
            </a:pPr>
            <a:r>
              <a:rPr b="0" i="0" lang="en-GB" sz="2500" u="none" cap="none" strike="noStrike">
                <a:solidFill>
                  <a:srgbClr val="000000"/>
                </a:solidFill>
                <a:latin typeface="Gill Sans"/>
                <a:ea typeface="Gill Sans"/>
                <a:cs typeface="Gill Sans"/>
                <a:sym typeface="Gill Sans"/>
              </a:rPr>
              <a:t>FOCUS</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500"/>
              <a:buFont typeface="Gill Sans"/>
              <a:buNone/>
            </a:pPr>
            <a:r>
              <a:rPr b="0" i="0" lang="en-GB" sz="2500" u="none" cap="none" strike="noStrike">
                <a:solidFill>
                  <a:srgbClr val="000000"/>
                </a:solidFill>
                <a:latin typeface="Gill Sans"/>
                <a:ea typeface="Gill Sans"/>
                <a:cs typeface="Gill Sans"/>
                <a:sym typeface="Gill Sans"/>
              </a:rPr>
              <a:t>RELAX</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1" name="Shape 441"/>
        <p:cNvGrpSpPr/>
        <p:nvPr/>
      </p:nvGrpSpPr>
      <p:grpSpPr>
        <a:xfrm>
          <a:off x="0" y="0"/>
          <a:ext cx="0" cy="0"/>
          <a:chOff x="0" y="0"/>
          <a:chExt cx="0" cy="0"/>
        </a:xfrm>
      </p:grpSpPr>
      <p:sp>
        <p:nvSpPr>
          <p:cNvPr id="442" name="Google Shape;442;p35"/>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Evaluation </a:t>
            </a:r>
            <a:endParaRPr/>
          </a:p>
        </p:txBody>
      </p:sp>
      <p:sp>
        <p:nvSpPr>
          <p:cNvPr id="443" name="Google Shape;443;p35"/>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Evaluate after not during your performance.</a:t>
            </a:r>
            <a:endParaRPr sz="2400"/>
          </a:p>
          <a:p>
            <a:pPr indent="-342900" lvl="0" marL="342900" rtl="0" algn="l">
              <a:lnSpc>
                <a:spcPct val="100000"/>
              </a:lnSpc>
              <a:spcBef>
                <a:spcPts val="1000"/>
              </a:spcBef>
              <a:spcAft>
                <a:spcPts val="0"/>
              </a:spcAft>
              <a:buSzPts val="2400"/>
              <a:buFont typeface="Century Gothic"/>
              <a:buChar char="•"/>
            </a:pPr>
            <a:r>
              <a:rPr lang="en-GB" sz="2400"/>
              <a:t>Evaluation form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7" name="Shape 447"/>
        <p:cNvGrpSpPr/>
        <p:nvPr/>
      </p:nvGrpSpPr>
      <p:grpSpPr>
        <a:xfrm>
          <a:off x="0" y="0"/>
          <a:ext cx="0" cy="0"/>
          <a:chOff x="0" y="0"/>
          <a:chExt cx="0" cy="0"/>
        </a:xfrm>
      </p:grpSpPr>
      <p:sp>
        <p:nvSpPr>
          <p:cNvPr id="448" name="Google Shape;448;p36"/>
          <p:cNvSpPr txBox="1"/>
          <p:nvPr>
            <p:ph type="title"/>
          </p:nvPr>
        </p:nvSpPr>
        <p:spPr>
          <a:xfrm>
            <a:off x="1774030" y="-1"/>
            <a:ext cx="8643940" cy="2071690"/>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Confidence</a:t>
            </a:r>
            <a:endParaRPr/>
          </a:p>
        </p:txBody>
      </p:sp>
      <p:sp>
        <p:nvSpPr>
          <p:cNvPr id="449" name="Google Shape;449;p36"/>
          <p:cNvSpPr txBox="1"/>
          <p:nvPr>
            <p:ph idx="1" type="body"/>
          </p:nvPr>
        </p:nvSpPr>
        <p:spPr>
          <a:xfrm>
            <a:off x="1774030" y="2241351"/>
            <a:ext cx="8643940" cy="4321681"/>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000"/>
              <a:buFont typeface="Century Gothic"/>
              <a:buChar char="•"/>
            </a:pPr>
            <a:r>
              <a:rPr lang="en-GB" sz="2000"/>
              <a:t>Confidence comes from action</a:t>
            </a:r>
            <a:endParaRPr/>
          </a:p>
          <a:p>
            <a:pPr indent="-342900" lvl="0" marL="342900" rtl="0" algn="l">
              <a:lnSpc>
                <a:spcPct val="100000"/>
              </a:lnSpc>
              <a:spcBef>
                <a:spcPts val="1000"/>
              </a:spcBef>
              <a:spcAft>
                <a:spcPts val="0"/>
              </a:spcAft>
              <a:buSzPts val="2000"/>
              <a:buFont typeface="Century Gothic"/>
              <a:buChar char="•"/>
            </a:pPr>
            <a:r>
              <a:rPr lang="en-GB" sz="2000"/>
              <a:t>Use affirmations - positive self-talk statements</a:t>
            </a:r>
            <a:endParaRPr/>
          </a:p>
          <a:p>
            <a:pPr indent="-342900" lvl="0" marL="342900" rtl="0" algn="l">
              <a:lnSpc>
                <a:spcPct val="100000"/>
              </a:lnSpc>
              <a:spcBef>
                <a:spcPts val="1000"/>
              </a:spcBef>
              <a:spcAft>
                <a:spcPts val="0"/>
              </a:spcAft>
              <a:buSzPts val="2000"/>
              <a:buFont typeface="Century Gothic"/>
              <a:buChar char="•"/>
            </a:pPr>
            <a:r>
              <a:rPr lang="en-GB" sz="2000"/>
              <a:t>Fire the inner critic</a:t>
            </a:r>
            <a:endParaRPr/>
          </a:p>
          <a:p>
            <a:pPr indent="-342900" lvl="0" marL="342900" rtl="0" algn="l">
              <a:lnSpc>
                <a:spcPct val="100000"/>
              </a:lnSpc>
              <a:spcBef>
                <a:spcPts val="1000"/>
              </a:spcBef>
              <a:spcAft>
                <a:spcPts val="0"/>
              </a:spcAft>
              <a:buSzPts val="2000"/>
              <a:buFont typeface="Century Gothic"/>
              <a:buChar char="•"/>
            </a:pPr>
            <a:r>
              <a:rPr lang="en-GB" sz="2000"/>
              <a:t>Use the first person</a:t>
            </a:r>
            <a:endParaRPr/>
          </a:p>
          <a:p>
            <a:pPr indent="-342900" lvl="0" marL="342900" rtl="0" algn="l">
              <a:lnSpc>
                <a:spcPct val="100000"/>
              </a:lnSpc>
              <a:spcBef>
                <a:spcPts val="1000"/>
              </a:spcBef>
              <a:spcAft>
                <a:spcPts val="0"/>
              </a:spcAft>
              <a:buSzPts val="2000"/>
              <a:buFont typeface="Century Gothic"/>
              <a:buChar char="•"/>
            </a:pPr>
            <a:r>
              <a:rPr lang="en-GB" sz="2000"/>
              <a:t>Replace outcome thoughts with process thoughts</a:t>
            </a:r>
            <a:endParaRPr/>
          </a:p>
          <a:p>
            <a:pPr indent="-342900" lvl="0" marL="342900" rtl="0" algn="l">
              <a:lnSpc>
                <a:spcPct val="100000"/>
              </a:lnSpc>
              <a:spcBef>
                <a:spcPts val="1000"/>
              </a:spcBef>
              <a:spcAft>
                <a:spcPts val="0"/>
              </a:spcAft>
              <a:buSzPts val="2000"/>
              <a:buFont typeface="Century Gothic"/>
              <a:buChar char="•"/>
            </a:pPr>
            <a:r>
              <a:rPr lang="en-GB" sz="2000"/>
              <a:t>Focus on what you want, not what you don’t want</a:t>
            </a:r>
            <a:endParaRPr/>
          </a:p>
          <a:p>
            <a:pPr indent="-342900" lvl="0" marL="342900" rtl="0" algn="l">
              <a:lnSpc>
                <a:spcPct val="100000"/>
              </a:lnSpc>
              <a:spcBef>
                <a:spcPts val="1000"/>
              </a:spcBef>
              <a:spcAft>
                <a:spcPts val="0"/>
              </a:spcAft>
              <a:buSzPts val="2000"/>
              <a:buFont typeface="Century Gothic"/>
              <a:buChar char="•"/>
            </a:pPr>
            <a:r>
              <a:rPr lang="en-GB" sz="2000"/>
              <a:t>Avoid what if’s</a:t>
            </a:r>
            <a:endParaRPr/>
          </a:p>
          <a:p>
            <a:pPr indent="-342900" lvl="0" marL="342900" rtl="0" algn="l">
              <a:lnSpc>
                <a:spcPct val="100000"/>
              </a:lnSpc>
              <a:spcBef>
                <a:spcPts val="1000"/>
              </a:spcBef>
              <a:spcAft>
                <a:spcPts val="0"/>
              </a:spcAft>
              <a:buSzPts val="2000"/>
              <a:buFont typeface="Century Gothic"/>
              <a:buChar char="•"/>
            </a:pPr>
            <a:r>
              <a:rPr lang="en-GB" sz="2000"/>
              <a:t>1-1-1 exercise (1 thing I did well, 1 thing that improved, 1 instance of great effort)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3" name="Shape 453"/>
        <p:cNvGrpSpPr/>
        <p:nvPr/>
      </p:nvGrpSpPr>
      <p:grpSpPr>
        <a:xfrm>
          <a:off x="0" y="0"/>
          <a:ext cx="0" cy="0"/>
          <a:chOff x="0" y="0"/>
          <a:chExt cx="0" cy="0"/>
        </a:xfrm>
      </p:grpSpPr>
      <p:sp>
        <p:nvSpPr>
          <p:cNvPr id="454" name="Google Shape;454;p37"/>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Visualisation </a:t>
            </a:r>
            <a:endParaRPr/>
          </a:p>
        </p:txBody>
      </p:sp>
      <p:sp>
        <p:nvSpPr>
          <p:cNvPr id="455" name="Google Shape;455;p37"/>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When we visualise we actually stimulate the same brain regions as you do when you physically perform the same task.</a:t>
            </a:r>
            <a:endParaRPr sz="2400"/>
          </a:p>
          <a:p>
            <a:pPr indent="-342900" lvl="0" marL="342900" rtl="0" algn="l">
              <a:lnSpc>
                <a:spcPct val="100000"/>
              </a:lnSpc>
              <a:spcBef>
                <a:spcPts val="1000"/>
              </a:spcBef>
              <a:spcAft>
                <a:spcPts val="0"/>
              </a:spcAft>
              <a:buSzPts val="2400"/>
              <a:buFont typeface="Century Gothic"/>
              <a:buChar char="•"/>
            </a:pPr>
            <a:r>
              <a:rPr lang="en-GB" sz="2400"/>
              <a:t>It is a way of conditioning your brain for successful outcomes.</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9" name="Shape 459"/>
        <p:cNvGrpSpPr/>
        <p:nvPr/>
      </p:nvGrpSpPr>
      <p:grpSpPr>
        <a:xfrm>
          <a:off x="0" y="0"/>
          <a:ext cx="0" cy="0"/>
          <a:chOff x="0" y="0"/>
          <a:chExt cx="0" cy="0"/>
        </a:xfrm>
      </p:grpSpPr>
      <p:sp>
        <p:nvSpPr>
          <p:cNvPr id="460" name="Google Shape;460;p38"/>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Practice</a:t>
            </a:r>
            <a:endParaRPr/>
          </a:p>
          <a:p>
            <a:pPr indent="-342900" lvl="0" marL="342900" rtl="0" algn="l">
              <a:lnSpc>
                <a:spcPct val="100000"/>
              </a:lnSpc>
              <a:spcBef>
                <a:spcPts val="1000"/>
              </a:spcBef>
              <a:spcAft>
                <a:spcPts val="0"/>
              </a:spcAft>
              <a:buSzPts val="2400"/>
              <a:buFont typeface="Century Gothic"/>
              <a:buChar char="•"/>
            </a:pPr>
            <a:r>
              <a:rPr lang="en-GB" sz="2400"/>
              <a:t>Visualise what you want</a:t>
            </a:r>
            <a:endParaRPr/>
          </a:p>
          <a:p>
            <a:pPr indent="-342900" lvl="0" marL="342900" rtl="0" algn="l">
              <a:lnSpc>
                <a:spcPct val="100000"/>
              </a:lnSpc>
              <a:spcBef>
                <a:spcPts val="1000"/>
              </a:spcBef>
              <a:spcAft>
                <a:spcPts val="0"/>
              </a:spcAft>
              <a:buSzPts val="2400"/>
              <a:buFont typeface="Century Gothic"/>
              <a:buChar char="•"/>
            </a:pPr>
            <a:r>
              <a:rPr lang="en-GB" sz="2400"/>
              <a:t>Shift perspective - associated/disassociated</a:t>
            </a:r>
            <a:endParaRPr/>
          </a:p>
          <a:p>
            <a:pPr indent="-342900" lvl="0" marL="342900" rtl="0" algn="l">
              <a:lnSpc>
                <a:spcPct val="100000"/>
              </a:lnSpc>
              <a:spcBef>
                <a:spcPts val="1000"/>
              </a:spcBef>
              <a:spcAft>
                <a:spcPts val="0"/>
              </a:spcAft>
              <a:buSzPts val="2400"/>
              <a:buFont typeface="Century Gothic"/>
              <a:buChar char="•"/>
            </a:pPr>
            <a:r>
              <a:rPr lang="en-GB" sz="2400"/>
              <a:t>Pump it up - paint with more colour, spinning the dial</a:t>
            </a:r>
            <a:endParaRPr/>
          </a:p>
          <a:p>
            <a:pPr indent="-342900" lvl="0" marL="342900" rtl="0" algn="l">
              <a:lnSpc>
                <a:spcPct val="100000"/>
              </a:lnSpc>
              <a:spcBef>
                <a:spcPts val="1000"/>
              </a:spcBef>
              <a:spcAft>
                <a:spcPts val="0"/>
              </a:spcAft>
              <a:buSzPts val="2400"/>
              <a:buFont typeface="Century Gothic"/>
              <a:buChar char="•"/>
            </a:pPr>
            <a:r>
              <a:rPr lang="en-GB" sz="2400"/>
              <a:t>Follow a system</a:t>
            </a:r>
            <a:endParaRPr/>
          </a:p>
          <a:p>
            <a:pPr indent="-342900" lvl="0" marL="342900" rtl="0" algn="l">
              <a:lnSpc>
                <a:spcPct val="100000"/>
              </a:lnSpc>
              <a:spcBef>
                <a:spcPts val="1000"/>
              </a:spcBef>
              <a:spcAft>
                <a:spcPts val="0"/>
              </a:spcAft>
              <a:buSzPts val="2400"/>
              <a:buFont typeface="Century Gothic"/>
              <a:buChar char="•"/>
            </a:pPr>
            <a:r>
              <a:rPr lang="en-GB" sz="2400"/>
              <a:t>Imagery script - write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4" name="Shape 464"/>
        <p:cNvGrpSpPr/>
        <p:nvPr/>
      </p:nvGrpSpPr>
      <p:grpSpPr>
        <a:xfrm>
          <a:off x="0" y="0"/>
          <a:ext cx="0" cy="0"/>
          <a:chOff x="0" y="0"/>
          <a:chExt cx="0" cy="0"/>
        </a:xfrm>
      </p:grpSpPr>
      <p:sp>
        <p:nvSpPr>
          <p:cNvPr id="465" name="Google Shape;465;p39"/>
          <p:cNvSpPr txBox="1"/>
          <p:nvPr>
            <p:ph type="title"/>
          </p:nvPr>
        </p:nvSpPr>
        <p:spPr>
          <a:xfrm>
            <a:off x="1625704" y="214686"/>
            <a:ext cx="8643939" cy="2893220"/>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Research study</a:t>
            </a:r>
            <a:br>
              <a:rPr lang="en-GB">
                <a:solidFill>
                  <a:srgbClr val="CE3B00"/>
                </a:solidFill>
              </a:rPr>
            </a:br>
            <a:r>
              <a:rPr lang="en-GB" sz="2500">
                <a:solidFill>
                  <a:srgbClr val="262626"/>
                </a:solidFill>
              </a:rPr>
              <a:t>Alan Richardson</a:t>
            </a:r>
            <a:br>
              <a:rPr lang="en-GB" sz="2500">
                <a:solidFill>
                  <a:srgbClr val="262626"/>
                </a:solidFill>
              </a:rPr>
            </a:br>
            <a:r>
              <a:rPr lang="en-GB" sz="2500">
                <a:solidFill>
                  <a:srgbClr val="262626"/>
                </a:solidFill>
              </a:rPr>
              <a:t>Tracking Improvements to Basketball Free Throws</a:t>
            </a:r>
            <a:endParaRPr/>
          </a:p>
        </p:txBody>
      </p:sp>
      <p:sp>
        <p:nvSpPr>
          <p:cNvPr id="466" name="Google Shape;466;p39"/>
          <p:cNvSpPr txBox="1"/>
          <p:nvPr>
            <p:ph idx="1" type="body"/>
          </p:nvPr>
        </p:nvSpPr>
        <p:spPr>
          <a:xfrm>
            <a:off x="1899046" y="2384226"/>
            <a:ext cx="8420697" cy="4920258"/>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Group A - Practised free throws 20 mins daily</a:t>
            </a:r>
            <a:endParaRPr/>
          </a:p>
          <a:p>
            <a:pPr indent="-342900" lvl="0" marL="342900" rtl="0" algn="l">
              <a:lnSpc>
                <a:spcPct val="100000"/>
              </a:lnSpc>
              <a:spcBef>
                <a:spcPts val="1000"/>
              </a:spcBef>
              <a:spcAft>
                <a:spcPts val="0"/>
              </a:spcAft>
              <a:buSzPts val="2400"/>
              <a:buFont typeface="Century Gothic"/>
              <a:buChar char="•"/>
            </a:pPr>
            <a:r>
              <a:rPr lang="en-GB" sz="2400"/>
              <a:t>Group B - Visualised making free throws 20 mins daily</a:t>
            </a:r>
            <a:endParaRPr/>
          </a:p>
          <a:p>
            <a:pPr indent="-342900" lvl="0" marL="342900" rtl="0" algn="l">
              <a:lnSpc>
                <a:spcPct val="100000"/>
              </a:lnSpc>
              <a:spcBef>
                <a:spcPts val="1000"/>
              </a:spcBef>
              <a:spcAft>
                <a:spcPts val="0"/>
              </a:spcAft>
              <a:buSzPts val="2400"/>
              <a:buFont typeface="Century Gothic"/>
              <a:buChar char="•"/>
            </a:pPr>
            <a:r>
              <a:rPr lang="en-GB" sz="2400"/>
              <a:t>Group C - Nothing at all</a:t>
            </a:r>
            <a:endParaRPr/>
          </a:p>
          <a:p>
            <a:pPr indent="-342900" lvl="0" marL="342900" rtl="0" algn="l">
              <a:lnSpc>
                <a:spcPct val="100000"/>
              </a:lnSpc>
              <a:spcBef>
                <a:spcPts val="1000"/>
              </a:spcBef>
              <a:spcAft>
                <a:spcPts val="0"/>
              </a:spcAft>
              <a:buSzPts val="2400"/>
              <a:buFont typeface="Century Gothic"/>
              <a:buChar char="•"/>
            </a:pPr>
            <a:r>
              <a:rPr lang="en-GB" sz="2400"/>
              <a:t>RESULT - GROUP B IMPROVED 23% in 20 days (1% less than Group A - improved 24%)</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0" name="Shape 470"/>
        <p:cNvGrpSpPr/>
        <p:nvPr/>
      </p:nvGrpSpPr>
      <p:grpSpPr>
        <a:xfrm>
          <a:off x="0" y="0"/>
          <a:ext cx="0" cy="0"/>
          <a:chOff x="0" y="0"/>
          <a:chExt cx="0" cy="0"/>
        </a:xfrm>
      </p:grpSpPr>
      <p:sp>
        <p:nvSpPr>
          <p:cNvPr id="471" name="Google Shape;471;p40"/>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Mindfulness</a:t>
            </a:r>
            <a:endParaRPr/>
          </a:p>
        </p:txBody>
      </p:sp>
      <p:sp>
        <p:nvSpPr>
          <p:cNvPr id="472" name="Google Shape;472;p40"/>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Sharpens your focus </a:t>
            </a:r>
            <a:endParaRPr/>
          </a:p>
          <a:p>
            <a:pPr indent="-342900" lvl="0" marL="342900" rtl="0" algn="l">
              <a:lnSpc>
                <a:spcPct val="100000"/>
              </a:lnSpc>
              <a:spcBef>
                <a:spcPts val="1000"/>
              </a:spcBef>
              <a:spcAft>
                <a:spcPts val="0"/>
              </a:spcAft>
              <a:buSzPts val="2400"/>
              <a:buFont typeface="Century Gothic"/>
              <a:buChar char="•"/>
            </a:pPr>
            <a:r>
              <a:rPr lang="en-GB" sz="2400"/>
              <a:t>Awareness of what mental gear you are in - to disengage or engage.</a:t>
            </a:r>
            <a:endParaRPr sz="2400"/>
          </a:p>
          <a:p>
            <a:pPr indent="-342900" lvl="0" marL="342900" rtl="0" algn="l">
              <a:lnSpc>
                <a:spcPct val="100000"/>
              </a:lnSpc>
              <a:spcBef>
                <a:spcPts val="1000"/>
              </a:spcBef>
              <a:spcAft>
                <a:spcPts val="0"/>
              </a:spcAft>
              <a:buSzPts val="2400"/>
              <a:buFont typeface="Century Gothic"/>
              <a:buChar char="•"/>
            </a:pPr>
            <a:r>
              <a:rPr lang="en-GB" sz="2400"/>
              <a:t>Mindfulness exercise - Headspace, Simply being, Mindshift, You tube (franticworld.com)</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6" name="Shape 476"/>
        <p:cNvGrpSpPr/>
        <p:nvPr/>
      </p:nvGrpSpPr>
      <p:grpSpPr>
        <a:xfrm>
          <a:off x="0" y="0"/>
          <a:ext cx="0" cy="0"/>
          <a:chOff x="0" y="0"/>
          <a:chExt cx="0" cy="0"/>
        </a:xfrm>
      </p:grpSpPr>
      <p:sp>
        <p:nvSpPr>
          <p:cNvPr id="477" name="Google Shape;477;p41"/>
          <p:cNvSpPr txBox="1"/>
          <p:nvPr>
            <p:ph idx="1" type="body"/>
          </p:nvPr>
        </p:nvSpPr>
        <p:spPr>
          <a:xfrm>
            <a:off x="1774030" y="2241351"/>
            <a:ext cx="8643940" cy="4107657"/>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Thought element - what do you think about before you are about to perform that helps you perform well?</a:t>
            </a:r>
            <a:endParaRPr/>
          </a:p>
          <a:p>
            <a:pPr indent="-342900" lvl="0" marL="342900" rtl="0" algn="l">
              <a:lnSpc>
                <a:spcPct val="100000"/>
              </a:lnSpc>
              <a:spcBef>
                <a:spcPts val="1000"/>
              </a:spcBef>
              <a:spcAft>
                <a:spcPts val="0"/>
              </a:spcAft>
              <a:buSzPts val="2400"/>
              <a:buFont typeface="Century Gothic"/>
              <a:buChar char="•"/>
            </a:pPr>
            <a:r>
              <a:rPr lang="en-GB" sz="2400"/>
              <a:t>Behavioural element - What action will you take after your thought that will let you know you are ready to begin?</a:t>
            </a:r>
            <a:endParaRPr/>
          </a:p>
          <a:p>
            <a:pPr indent="-342900" lvl="0" marL="342900" rtl="0" algn="l">
              <a:lnSpc>
                <a:spcPct val="100000"/>
              </a:lnSpc>
              <a:spcBef>
                <a:spcPts val="1000"/>
              </a:spcBef>
              <a:spcAft>
                <a:spcPts val="0"/>
              </a:spcAft>
              <a:buSzPts val="2400"/>
              <a:buFont typeface="Century Gothic"/>
              <a:buChar char="•"/>
            </a:pPr>
            <a:r>
              <a:rPr lang="en-GB" sz="2400"/>
              <a:t>Breathing element - What type of breath lets you know you are ready to perform?</a:t>
            </a:r>
            <a:endParaRPr/>
          </a:p>
          <a:p>
            <a:pPr indent="-342900" lvl="0" marL="342900" rtl="0" algn="l">
              <a:lnSpc>
                <a:spcPct val="100000"/>
              </a:lnSpc>
              <a:spcBef>
                <a:spcPts val="1000"/>
              </a:spcBef>
              <a:spcAft>
                <a:spcPts val="0"/>
              </a:spcAft>
              <a:buSzPts val="2400"/>
              <a:buFont typeface="Century Gothic"/>
              <a:buChar char="•"/>
            </a:pPr>
            <a:r>
              <a:rPr lang="en-GB" sz="2400"/>
              <a:t>Trigger/activation word or phrase - What word or phrase gets you activated to perform immediately?</a:t>
            </a:r>
            <a:endParaRPr/>
          </a:p>
        </p:txBody>
      </p:sp>
      <p:sp>
        <p:nvSpPr>
          <p:cNvPr id="478" name="Google Shape;478;p41"/>
          <p:cNvSpPr txBox="1"/>
          <p:nvPr>
            <p:ph type="title"/>
          </p:nvPr>
        </p:nvSpPr>
        <p:spPr>
          <a:xfrm>
            <a:off x="1774030" y="178594"/>
            <a:ext cx="8643940" cy="1714501"/>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Pre-performance routine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2" name="Shape 482"/>
        <p:cNvGrpSpPr/>
        <p:nvPr/>
      </p:nvGrpSpPr>
      <p:grpSpPr>
        <a:xfrm>
          <a:off x="0" y="0"/>
          <a:ext cx="0" cy="0"/>
          <a:chOff x="0" y="0"/>
          <a:chExt cx="0" cy="0"/>
        </a:xfrm>
      </p:grpSpPr>
      <p:sp>
        <p:nvSpPr>
          <p:cNvPr id="483" name="Google Shape;483;p42"/>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b="0" i="0" lang="en-GB" sz="3600" u="none" cap="none" strike="noStrike">
                <a:solidFill>
                  <a:srgbClr val="DA5100"/>
                </a:solidFill>
                <a:latin typeface="Century Gothic"/>
                <a:ea typeface="Century Gothic"/>
                <a:cs typeface="Century Gothic"/>
                <a:sym typeface="Century Gothic"/>
              </a:rPr>
              <a:t>Literature Review</a:t>
            </a:r>
            <a:endParaRPr b="0" i="0" sz="3600" u="none" cap="none" strike="noStrike">
              <a:solidFill>
                <a:srgbClr val="DA5100"/>
              </a:solidFill>
              <a:latin typeface="Century Gothic"/>
              <a:ea typeface="Century Gothic"/>
              <a:cs typeface="Century Gothic"/>
              <a:sym typeface="Century Gothic"/>
            </a:endParaRPr>
          </a:p>
        </p:txBody>
      </p:sp>
      <p:sp>
        <p:nvSpPr>
          <p:cNvPr id="484" name="Google Shape;484;p42"/>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Personality and MPA</a:t>
            </a:r>
            <a:endParaRPr/>
          </a:p>
          <a:p>
            <a:pPr indent="-342900" lvl="0" marL="342900" rtl="0" algn="l">
              <a:lnSpc>
                <a:spcPct val="100000"/>
              </a:lnSpc>
              <a:spcBef>
                <a:spcPts val="1000"/>
              </a:spcBef>
              <a:spcAft>
                <a:spcPts val="0"/>
              </a:spcAft>
              <a:buSzPts val="2400"/>
              <a:buFont typeface="Century Gothic"/>
              <a:buChar char="•"/>
            </a:pPr>
            <a:r>
              <a:rPr lang="en-GB" sz="2400"/>
              <a:t>Anxiety</a:t>
            </a:r>
            <a:endParaRPr/>
          </a:p>
          <a:p>
            <a:pPr indent="-342900" lvl="0" marL="342900" rtl="0" algn="l">
              <a:lnSpc>
                <a:spcPct val="100000"/>
              </a:lnSpc>
              <a:spcBef>
                <a:spcPts val="1000"/>
              </a:spcBef>
              <a:spcAft>
                <a:spcPts val="0"/>
              </a:spcAft>
              <a:buSzPts val="2400"/>
              <a:buFont typeface="Century Gothic"/>
              <a:buChar char="•"/>
            </a:pPr>
            <a:r>
              <a:rPr lang="en-GB" sz="2400"/>
              <a:t>Theories of MPA</a:t>
            </a:r>
            <a:endParaRPr/>
          </a:p>
          <a:p>
            <a:pPr indent="-342900" lvl="0" marL="342900" rtl="0" algn="l">
              <a:lnSpc>
                <a:spcPct val="100000"/>
              </a:lnSpc>
              <a:spcBef>
                <a:spcPts val="1000"/>
              </a:spcBef>
              <a:spcAft>
                <a:spcPts val="0"/>
              </a:spcAft>
              <a:buSzPts val="2400"/>
              <a:buFont typeface="Century Gothic"/>
              <a:buChar char="•"/>
            </a:pPr>
            <a:r>
              <a:rPr lang="en-GB" sz="2400"/>
              <a:t>Factors that influence MPA</a:t>
            </a:r>
            <a:endParaRPr/>
          </a:p>
          <a:p>
            <a:pPr indent="-342900" lvl="0" marL="342900" rtl="0" algn="l">
              <a:lnSpc>
                <a:spcPct val="100000"/>
              </a:lnSpc>
              <a:spcBef>
                <a:spcPts val="1000"/>
              </a:spcBef>
              <a:spcAft>
                <a:spcPts val="0"/>
              </a:spcAft>
              <a:buSzPts val="2400"/>
              <a:buFont typeface="Century Gothic"/>
              <a:buChar char="•"/>
            </a:pPr>
            <a:r>
              <a:rPr lang="en-GB" sz="2400"/>
              <a:t>Causes of MPA and MPA among classical musicians</a:t>
            </a:r>
            <a:endParaRPr/>
          </a:p>
          <a:p>
            <a:pPr indent="-342900" lvl="0" marL="342900" rtl="0" algn="l">
              <a:lnSpc>
                <a:spcPct val="100000"/>
              </a:lnSpc>
              <a:spcBef>
                <a:spcPts val="1000"/>
              </a:spcBef>
              <a:spcAft>
                <a:spcPts val="0"/>
              </a:spcAft>
              <a:buSzPts val="2400"/>
              <a:buFont typeface="Century Gothic"/>
              <a:buChar char="•"/>
            </a:pPr>
            <a:r>
              <a:rPr lang="en-GB" sz="2400"/>
              <a:t>The nature of performance</a:t>
            </a:r>
            <a:endParaRPr/>
          </a:p>
          <a:p>
            <a:pPr indent="-342900" lvl="0" marL="342900" rtl="0" algn="l">
              <a:lnSpc>
                <a:spcPct val="100000"/>
              </a:lnSpc>
              <a:spcBef>
                <a:spcPts val="1000"/>
              </a:spcBef>
              <a:spcAft>
                <a:spcPts val="0"/>
              </a:spcAft>
              <a:buSzPts val="2400"/>
              <a:buFont typeface="Century Gothic"/>
              <a:buChar char="•"/>
            </a:pPr>
            <a:r>
              <a:rPr lang="en-GB" sz="2400"/>
              <a:t>Coping mechanisms and mental skills training</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8" name="Shape 488"/>
        <p:cNvGrpSpPr/>
        <p:nvPr/>
      </p:nvGrpSpPr>
      <p:grpSpPr>
        <a:xfrm>
          <a:off x="0" y="0"/>
          <a:ext cx="0" cy="0"/>
          <a:chOff x="0" y="0"/>
          <a:chExt cx="0" cy="0"/>
        </a:xfrm>
      </p:grpSpPr>
      <p:sp>
        <p:nvSpPr>
          <p:cNvPr id="489" name="Google Shape;489;p43"/>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Personality and MPA</a:t>
            </a:r>
            <a:endParaRPr/>
          </a:p>
        </p:txBody>
      </p:sp>
      <p:sp>
        <p:nvSpPr>
          <p:cNvPr id="490" name="Google Shape;490;p43"/>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36042" lvl="0" marL="336042" rtl="0" algn="l">
              <a:lnSpc>
                <a:spcPct val="100000"/>
              </a:lnSpc>
              <a:spcBef>
                <a:spcPts val="0"/>
              </a:spcBef>
              <a:spcAft>
                <a:spcPts val="0"/>
              </a:spcAft>
              <a:buSzPts val="1700"/>
              <a:buFont typeface="Century Gothic"/>
              <a:buChar char="•"/>
            </a:pPr>
            <a:r>
              <a:rPr lang="en-GB"/>
              <a:t>Strong relationship between personality and MPA (Arneson, 2010; Meharg, 1988).</a:t>
            </a:r>
            <a:endParaRPr/>
          </a:p>
          <a:p>
            <a:pPr indent="-336042" lvl="0" marL="336042" rtl="0" algn="l">
              <a:lnSpc>
                <a:spcPct val="100000"/>
              </a:lnSpc>
              <a:spcBef>
                <a:spcPts val="900"/>
              </a:spcBef>
              <a:spcAft>
                <a:spcPts val="0"/>
              </a:spcAft>
              <a:buSzPts val="1700"/>
              <a:buFont typeface="Century Gothic"/>
              <a:buChar char="•"/>
            </a:pPr>
            <a:r>
              <a:rPr lang="en-GB"/>
              <a:t>Neuroticism, introversion, low self-esteem and perfectionism are associated with MPA.</a:t>
            </a:r>
            <a:endParaRPr/>
          </a:p>
          <a:p>
            <a:pPr indent="-336042" lvl="0" marL="336042" rtl="0" algn="l">
              <a:lnSpc>
                <a:spcPct val="100000"/>
              </a:lnSpc>
              <a:spcBef>
                <a:spcPts val="900"/>
              </a:spcBef>
              <a:spcAft>
                <a:spcPts val="0"/>
              </a:spcAft>
              <a:buSzPts val="1700"/>
              <a:buFont typeface="Century Gothic"/>
              <a:buChar char="•"/>
            </a:pPr>
            <a:r>
              <a:rPr lang="en-GB"/>
              <a:t>Clinical perfectionism leads to an individual’s sense of self- worth being closely linked with the individual’s ability to accomplish and meet challenging goals.</a:t>
            </a:r>
            <a:endParaRPr/>
          </a:p>
          <a:p>
            <a:pPr indent="-336042" lvl="0" marL="336042" rtl="0" algn="l">
              <a:lnSpc>
                <a:spcPct val="100000"/>
              </a:lnSpc>
              <a:spcBef>
                <a:spcPts val="900"/>
              </a:spcBef>
              <a:spcAft>
                <a:spcPts val="0"/>
              </a:spcAft>
              <a:buSzPts val="1700"/>
              <a:buFont typeface="Century Gothic"/>
              <a:buChar char="•"/>
            </a:pPr>
            <a:r>
              <a:rPr lang="en-GB"/>
              <a:t>MPA may originate from past negative experiences (Abril, 2007).</a:t>
            </a:r>
            <a:endParaRPr/>
          </a:p>
          <a:p>
            <a:pPr indent="-336042" lvl="0" marL="336042" rtl="0" algn="l">
              <a:lnSpc>
                <a:spcPct val="100000"/>
              </a:lnSpc>
              <a:spcBef>
                <a:spcPts val="900"/>
              </a:spcBef>
              <a:spcAft>
                <a:spcPts val="0"/>
              </a:spcAft>
              <a:buSzPts val="1700"/>
              <a:buFont typeface="Century Gothic"/>
              <a:buChar char="•"/>
            </a:pPr>
            <a:r>
              <a:rPr lang="en-GB"/>
              <a:t>Parental involvement has been proven to influence performance levels and self-esteem (Chilampikunnel, 1995).</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4" name="Shape 494"/>
        <p:cNvGrpSpPr/>
        <p:nvPr/>
      </p:nvGrpSpPr>
      <p:grpSpPr>
        <a:xfrm>
          <a:off x="0" y="0"/>
          <a:ext cx="0" cy="0"/>
          <a:chOff x="0" y="0"/>
          <a:chExt cx="0" cy="0"/>
        </a:xfrm>
      </p:grpSpPr>
      <p:sp>
        <p:nvSpPr>
          <p:cNvPr id="495" name="Google Shape;495;p44"/>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Anxiety</a:t>
            </a:r>
            <a:endParaRPr/>
          </a:p>
        </p:txBody>
      </p:sp>
      <p:sp>
        <p:nvSpPr>
          <p:cNvPr id="496" name="Google Shape;496;p44"/>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90000"/>
              </a:lnSpc>
              <a:spcBef>
                <a:spcPts val="0"/>
              </a:spcBef>
              <a:spcAft>
                <a:spcPts val="0"/>
              </a:spcAft>
              <a:buSzPts val="1800"/>
              <a:buFont typeface="Century Gothic"/>
              <a:buChar char="•"/>
            </a:pPr>
            <a:r>
              <a:rPr lang="en-GB"/>
              <a:t>Trait and state anxiety</a:t>
            </a:r>
            <a:endParaRPr/>
          </a:p>
          <a:p>
            <a:pPr indent="-342900" lvl="0" marL="342900" rtl="0" algn="l">
              <a:lnSpc>
                <a:spcPct val="90000"/>
              </a:lnSpc>
              <a:spcBef>
                <a:spcPts val="1000"/>
              </a:spcBef>
              <a:spcAft>
                <a:spcPts val="0"/>
              </a:spcAft>
              <a:buSzPts val="1800"/>
              <a:buFont typeface="Century Gothic"/>
              <a:buChar char="•"/>
            </a:pPr>
            <a:r>
              <a:rPr lang="en-GB"/>
              <a:t>Trait anxiety is a behavioural tendency to perceive as threatening, circumstances that are in fact not dangerous, and to respond with excessive state anxiety (Weinburg &amp; Gould, 2003).</a:t>
            </a:r>
            <a:endParaRPr/>
          </a:p>
          <a:p>
            <a:pPr indent="-342900" lvl="0" marL="342900" rtl="0" algn="l">
              <a:lnSpc>
                <a:spcPct val="90000"/>
              </a:lnSpc>
              <a:spcBef>
                <a:spcPts val="1000"/>
              </a:spcBef>
              <a:spcAft>
                <a:spcPts val="0"/>
              </a:spcAft>
              <a:buSzPts val="1800"/>
              <a:buFont typeface="Century Gothic"/>
              <a:buChar char="•"/>
            </a:pPr>
            <a:r>
              <a:rPr lang="en-GB"/>
              <a:t>State anxiety involves symptoms of anxiety that relate specifically to a set of circumstances or event (Spahn, 2006).</a:t>
            </a:r>
            <a:endParaRPr/>
          </a:p>
          <a:p>
            <a:pPr indent="-342900" lvl="0" marL="342900" rtl="0" algn="l">
              <a:lnSpc>
                <a:spcPct val="90000"/>
              </a:lnSpc>
              <a:spcBef>
                <a:spcPts val="1000"/>
              </a:spcBef>
              <a:spcAft>
                <a:spcPts val="0"/>
              </a:spcAft>
              <a:buSzPts val="1800"/>
              <a:buFont typeface="Century Gothic"/>
              <a:buChar char="•"/>
            </a:pPr>
            <a:r>
              <a:rPr lang="en-GB"/>
              <a:t>State-Trait Anxiety Inventory (Spuelberger, 1973) – measures anxiety levels and interconnection between arousal, state anxiety, and trait anxiety.</a:t>
            </a:r>
            <a:endParaRPr/>
          </a:p>
          <a:p>
            <a:pPr indent="-342900" lvl="0" marL="342900" rtl="0" algn="l">
              <a:lnSpc>
                <a:spcPct val="90000"/>
              </a:lnSpc>
              <a:spcBef>
                <a:spcPts val="1000"/>
              </a:spcBef>
              <a:spcAft>
                <a:spcPts val="0"/>
              </a:spcAft>
              <a:buSzPts val="1800"/>
              <a:buFont typeface="Century Gothic"/>
              <a:buChar char="•"/>
            </a:pPr>
            <a:r>
              <a:rPr lang="en-GB"/>
              <a:t>Individuals with low trait anxiety experienced elevated heart rate levels but not behavioural or cognitive symptoms in the performance condition used in the study. Individuals with high trait anxiety reported significant elevations in all three levels.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0" name="Shape 500"/>
        <p:cNvGrpSpPr/>
        <p:nvPr/>
      </p:nvGrpSpPr>
      <p:grpSpPr>
        <a:xfrm>
          <a:off x="0" y="0"/>
          <a:ext cx="0" cy="0"/>
          <a:chOff x="0" y="0"/>
          <a:chExt cx="0" cy="0"/>
        </a:xfrm>
      </p:grpSpPr>
      <p:sp>
        <p:nvSpPr>
          <p:cNvPr id="501" name="Google Shape;501;p45"/>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Theories of MPA</a:t>
            </a:r>
            <a:endParaRPr/>
          </a:p>
        </p:txBody>
      </p:sp>
      <p:sp>
        <p:nvSpPr>
          <p:cNvPr id="502" name="Google Shape;502;p45"/>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29184" lvl="0" marL="329184" rtl="0" algn="l">
              <a:lnSpc>
                <a:spcPct val="100000"/>
              </a:lnSpc>
              <a:spcBef>
                <a:spcPts val="0"/>
              </a:spcBef>
              <a:spcAft>
                <a:spcPts val="0"/>
              </a:spcAft>
              <a:buSzPts val="1700"/>
              <a:buFont typeface="Century Gothic"/>
              <a:buChar char="•"/>
            </a:pPr>
            <a:r>
              <a:rPr lang="en-GB"/>
              <a:t>Lang’s three- system model of fear model included three interactive independent systems (behavioural, physiological and verbal) to describe various elements of fear reactions (Craske &amp; Craig, 1984).</a:t>
            </a:r>
            <a:endParaRPr/>
          </a:p>
          <a:p>
            <a:pPr indent="-329184" lvl="0" marL="329184" rtl="0" algn="l">
              <a:lnSpc>
                <a:spcPct val="100000"/>
              </a:lnSpc>
              <a:spcBef>
                <a:spcPts val="900"/>
              </a:spcBef>
              <a:spcAft>
                <a:spcPts val="0"/>
              </a:spcAft>
              <a:buSzPts val="1700"/>
              <a:buFont typeface="Century Gothic"/>
              <a:buChar char="•"/>
            </a:pPr>
            <a:r>
              <a:rPr lang="en-GB"/>
              <a:t>Salmon’s theory of MPA (1990) – similar to Lang’s three system model of fear. Salmon (1990) believed MPA consisted of physiological, behavioural and cognitive elements.</a:t>
            </a:r>
            <a:endParaRPr/>
          </a:p>
          <a:p>
            <a:pPr indent="-329184" lvl="0" marL="329184" rtl="0" algn="l">
              <a:lnSpc>
                <a:spcPct val="100000"/>
              </a:lnSpc>
              <a:spcBef>
                <a:spcPts val="900"/>
              </a:spcBef>
              <a:spcAft>
                <a:spcPts val="0"/>
              </a:spcAft>
              <a:buSzPts val="1700"/>
              <a:buFont typeface="Century Gothic"/>
              <a:buChar char="•"/>
            </a:pPr>
            <a:r>
              <a:rPr lang="en-GB"/>
              <a:t>Salmon (1990) noted that the anticipation of a stressful event could create an anxiety response that could be as strong as the event itself and in some cases more powerful.</a:t>
            </a:r>
            <a:endParaRPr/>
          </a:p>
          <a:p>
            <a:pPr indent="-329184" lvl="0" marL="329184" rtl="0" algn="l">
              <a:lnSpc>
                <a:spcPct val="100000"/>
              </a:lnSpc>
              <a:spcBef>
                <a:spcPts val="900"/>
              </a:spcBef>
              <a:spcAft>
                <a:spcPts val="0"/>
              </a:spcAft>
              <a:buSzPts val="1700"/>
              <a:buFont typeface="Century Gothic"/>
              <a:buChar char="•"/>
            </a:pPr>
            <a:r>
              <a:rPr lang="en-GB"/>
              <a:t>Psychotherapeutic interventions for MPA were successful as they addressed the specific elements of anxiety (physiological, behavioural, and cognitive) (Salmon, 1990.)</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6" name="Shape 506"/>
        <p:cNvGrpSpPr/>
        <p:nvPr/>
      </p:nvGrpSpPr>
      <p:grpSpPr>
        <a:xfrm>
          <a:off x="0" y="0"/>
          <a:ext cx="0" cy="0"/>
          <a:chOff x="0" y="0"/>
          <a:chExt cx="0" cy="0"/>
        </a:xfrm>
      </p:grpSpPr>
      <p:sp>
        <p:nvSpPr>
          <p:cNvPr id="507" name="Google Shape;507;p46"/>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Factors that influence MPA</a:t>
            </a:r>
            <a:endParaRPr/>
          </a:p>
        </p:txBody>
      </p:sp>
      <p:sp>
        <p:nvSpPr>
          <p:cNvPr id="508" name="Google Shape;508;p46"/>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90000"/>
              </a:lnSpc>
              <a:spcBef>
                <a:spcPts val="0"/>
              </a:spcBef>
              <a:spcAft>
                <a:spcPts val="0"/>
              </a:spcAft>
              <a:buSzPts val="2000"/>
              <a:buFont typeface="Century Gothic"/>
              <a:buChar char="•"/>
            </a:pPr>
            <a:r>
              <a:rPr lang="en-GB" sz="2000"/>
              <a:t>Age (Fishbein et al., 1988) – 17% under 35, 19% 35-45, 11% over 45</a:t>
            </a:r>
            <a:endParaRPr/>
          </a:p>
          <a:p>
            <a:pPr indent="-215900" lvl="0" marL="342900" rtl="0" algn="l">
              <a:lnSpc>
                <a:spcPct val="90000"/>
              </a:lnSpc>
              <a:spcBef>
                <a:spcPts val="1000"/>
              </a:spcBef>
              <a:spcAft>
                <a:spcPts val="0"/>
              </a:spcAft>
              <a:buSzPts val="2000"/>
              <a:buFont typeface="Century Gothic"/>
              <a:buNone/>
            </a:pPr>
            <a:r>
              <a:t/>
            </a:r>
            <a:endParaRPr sz="2000"/>
          </a:p>
          <a:p>
            <a:pPr indent="-342900" lvl="0" marL="342900" rtl="0" algn="l">
              <a:lnSpc>
                <a:spcPct val="90000"/>
              </a:lnSpc>
              <a:spcBef>
                <a:spcPts val="1000"/>
              </a:spcBef>
              <a:spcAft>
                <a:spcPts val="0"/>
              </a:spcAft>
              <a:buSzPts val="2000"/>
              <a:buFont typeface="Century Gothic"/>
              <a:buChar char="•"/>
            </a:pPr>
            <a:r>
              <a:rPr lang="en-GB" sz="2000"/>
              <a:t>Instrument type – Harp, percussion and keyboard 17%, singers 35% (Wilson, 1992)</a:t>
            </a:r>
            <a:endParaRPr/>
          </a:p>
          <a:p>
            <a:pPr indent="-215900" lvl="0" marL="342900" rtl="0" algn="l">
              <a:lnSpc>
                <a:spcPct val="90000"/>
              </a:lnSpc>
              <a:spcBef>
                <a:spcPts val="1000"/>
              </a:spcBef>
              <a:spcAft>
                <a:spcPts val="0"/>
              </a:spcAft>
              <a:buSzPts val="2000"/>
              <a:buFont typeface="Century Gothic"/>
              <a:buNone/>
            </a:pPr>
            <a:r>
              <a:t/>
            </a:r>
            <a:endParaRPr sz="2000"/>
          </a:p>
          <a:p>
            <a:pPr indent="-342900" lvl="0" marL="342900" rtl="0" algn="l">
              <a:lnSpc>
                <a:spcPct val="90000"/>
              </a:lnSpc>
              <a:spcBef>
                <a:spcPts val="1000"/>
              </a:spcBef>
              <a:spcAft>
                <a:spcPts val="0"/>
              </a:spcAft>
              <a:buSzPts val="2000"/>
              <a:buFont typeface="Century Gothic"/>
              <a:buChar char="•"/>
            </a:pPr>
            <a:r>
              <a:rPr lang="en-GB" sz="2000"/>
              <a:t>Size of ensemble – (Ryan and Andrews, 2009) – solo more stressful than ensemble.</a:t>
            </a:r>
            <a:endParaRPr sz="2000"/>
          </a:p>
          <a:p>
            <a:pPr indent="-215900" lvl="0" marL="342900" rtl="0" algn="l">
              <a:lnSpc>
                <a:spcPct val="90000"/>
              </a:lnSpc>
              <a:spcBef>
                <a:spcPts val="1000"/>
              </a:spcBef>
              <a:spcAft>
                <a:spcPts val="0"/>
              </a:spcAft>
              <a:buSzPts val="2000"/>
              <a:buFont typeface="Century Gothic"/>
              <a:buNone/>
            </a:pPr>
            <a:r>
              <a:t/>
            </a:r>
            <a:endParaRPr sz="2000"/>
          </a:p>
          <a:p>
            <a:pPr indent="-342900" lvl="0" marL="342900" rtl="0" algn="l">
              <a:lnSpc>
                <a:spcPct val="90000"/>
              </a:lnSpc>
              <a:spcBef>
                <a:spcPts val="1000"/>
              </a:spcBef>
              <a:spcAft>
                <a:spcPts val="0"/>
              </a:spcAft>
              <a:buSzPts val="2000"/>
              <a:buFont typeface="Century Gothic"/>
              <a:buChar char="•"/>
            </a:pPr>
            <a:r>
              <a:rPr lang="en-GB" sz="2000"/>
              <a:t>Gender differences – MPA affects females more than males (Osborne and Kenny, 2008) – perhaps due to males being less willing to express their feelings than females.</a:t>
            </a:r>
            <a:endParaRPr sz="20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2" name="Shape 512"/>
        <p:cNvGrpSpPr/>
        <p:nvPr/>
      </p:nvGrpSpPr>
      <p:grpSpPr>
        <a:xfrm>
          <a:off x="0" y="0"/>
          <a:ext cx="0" cy="0"/>
          <a:chOff x="0" y="0"/>
          <a:chExt cx="0" cy="0"/>
        </a:xfrm>
      </p:grpSpPr>
      <p:sp>
        <p:nvSpPr>
          <p:cNvPr id="513" name="Google Shape;513;p47"/>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Causes of MPA (Emmons &amp; Thomas)</a:t>
            </a:r>
            <a:endParaRPr/>
          </a:p>
        </p:txBody>
      </p:sp>
      <p:sp>
        <p:nvSpPr>
          <p:cNvPr id="514" name="Google Shape;514;p47"/>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000"/>
              <a:buFont typeface="Century Gothic"/>
              <a:buChar char="•"/>
            </a:pPr>
            <a:r>
              <a:rPr lang="en-GB" sz="2000"/>
              <a:t>Presence of an audition panel</a:t>
            </a:r>
            <a:endParaRPr/>
          </a:p>
          <a:p>
            <a:pPr indent="-342900" lvl="0" marL="342900" rtl="0" algn="l">
              <a:lnSpc>
                <a:spcPct val="100000"/>
              </a:lnSpc>
              <a:spcBef>
                <a:spcPts val="1000"/>
              </a:spcBef>
              <a:spcAft>
                <a:spcPts val="0"/>
              </a:spcAft>
              <a:buSzPts val="2000"/>
              <a:buFont typeface="Century Gothic"/>
              <a:buChar char="•"/>
            </a:pPr>
            <a:r>
              <a:rPr lang="en-GB" sz="2000"/>
              <a:t>Presence of a teacher/coach during an audition or competition</a:t>
            </a:r>
            <a:endParaRPr/>
          </a:p>
          <a:p>
            <a:pPr indent="-342900" lvl="0" marL="342900" rtl="0" algn="l">
              <a:lnSpc>
                <a:spcPct val="100000"/>
              </a:lnSpc>
              <a:spcBef>
                <a:spcPts val="1000"/>
              </a:spcBef>
              <a:spcAft>
                <a:spcPts val="0"/>
              </a:spcAft>
              <a:buSzPts val="2000"/>
              <a:buFont typeface="Century Gothic"/>
              <a:buChar char="•"/>
            </a:pPr>
            <a:r>
              <a:rPr lang="en-GB" sz="2000"/>
              <a:t>Another musician playing performing the same repertoire</a:t>
            </a:r>
            <a:endParaRPr/>
          </a:p>
          <a:p>
            <a:pPr indent="-342900" lvl="0" marL="342900" rtl="0" algn="l">
              <a:lnSpc>
                <a:spcPct val="100000"/>
              </a:lnSpc>
              <a:spcBef>
                <a:spcPts val="1000"/>
              </a:spcBef>
              <a:spcAft>
                <a:spcPts val="0"/>
              </a:spcAft>
              <a:buSzPts val="2000"/>
              <a:buFont typeface="Century Gothic"/>
              <a:buChar char="•"/>
            </a:pPr>
            <a:r>
              <a:rPr lang="en-GB" sz="2000"/>
              <a:t>Press night</a:t>
            </a:r>
            <a:endParaRPr/>
          </a:p>
          <a:p>
            <a:pPr indent="-342900" lvl="0" marL="342900" rtl="0" algn="l">
              <a:lnSpc>
                <a:spcPct val="100000"/>
              </a:lnSpc>
              <a:spcBef>
                <a:spcPts val="1000"/>
              </a:spcBef>
              <a:spcAft>
                <a:spcPts val="0"/>
              </a:spcAft>
              <a:buSzPts val="2000"/>
              <a:buFont typeface="Century Gothic"/>
              <a:buChar char="•"/>
            </a:pPr>
            <a:r>
              <a:rPr lang="en-GB" sz="2000"/>
              <a:t>Accompanist arriving late</a:t>
            </a:r>
            <a:endParaRPr/>
          </a:p>
          <a:p>
            <a:pPr indent="-342900" lvl="0" marL="342900" rtl="0" algn="l">
              <a:lnSpc>
                <a:spcPct val="100000"/>
              </a:lnSpc>
              <a:spcBef>
                <a:spcPts val="1000"/>
              </a:spcBef>
              <a:spcAft>
                <a:spcPts val="0"/>
              </a:spcAft>
              <a:buSzPts val="2000"/>
              <a:buFont typeface="Century Gothic"/>
              <a:buChar char="•"/>
            </a:pPr>
            <a:r>
              <a:rPr lang="en-GB" sz="2000"/>
              <a:t>Conductors</a:t>
            </a:r>
            <a:endParaRPr/>
          </a:p>
          <a:p>
            <a:pPr indent="-342900" lvl="0" marL="342900" rtl="0" algn="l">
              <a:lnSpc>
                <a:spcPct val="100000"/>
              </a:lnSpc>
              <a:spcBef>
                <a:spcPts val="1000"/>
              </a:spcBef>
              <a:spcAft>
                <a:spcPts val="0"/>
              </a:spcAft>
              <a:buSzPts val="2000"/>
              <a:buFont typeface="Century Gothic"/>
              <a:buChar char="•"/>
            </a:pPr>
            <a:r>
              <a:rPr lang="en-GB" sz="2000"/>
              <a:t>Twenty- two ranked causes of MPA in Orchestral Musicians (Kenny, 2011)</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8" name="Shape 518"/>
        <p:cNvGrpSpPr/>
        <p:nvPr/>
      </p:nvGrpSpPr>
      <p:grpSpPr>
        <a:xfrm>
          <a:off x="0" y="0"/>
          <a:ext cx="0" cy="0"/>
          <a:chOff x="0" y="0"/>
          <a:chExt cx="0" cy="0"/>
        </a:xfrm>
      </p:grpSpPr>
      <p:sp>
        <p:nvSpPr>
          <p:cNvPr id="519" name="Google Shape;519;p48"/>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Nature of performance</a:t>
            </a:r>
            <a:endParaRPr/>
          </a:p>
        </p:txBody>
      </p:sp>
      <p:sp>
        <p:nvSpPr>
          <p:cNvPr id="520" name="Google Shape;520;p48"/>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000"/>
              <a:buFont typeface="Century Gothic"/>
              <a:buChar char="•"/>
            </a:pPr>
            <a:r>
              <a:rPr lang="en-GB" sz="2000"/>
              <a:t>Solo, orchestral, ensemble and choral</a:t>
            </a:r>
            <a:endParaRPr/>
          </a:p>
          <a:p>
            <a:pPr indent="-342900" lvl="0" marL="342900" rtl="0" algn="l">
              <a:lnSpc>
                <a:spcPct val="100000"/>
              </a:lnSpc>
              <a:spcBef>
                <a:spcPts val="1000"/>
              </a:spcBef>
              <a:spcAft>
                <a:spcPts val="0"/>
              </a:spcAft>
              <a:buSzPts val="2000"/>
              <a:buFont typeface="Century Gothic"/>
              <a:buChar char="•"/>
            </a:pPr>
            <a:r>
              <a:rPr lang="en-GB" sz="2000"/>
              <a:t>Solo performance contributed more to performance anxiety than group performances (Cox and Kenardy, 1993).</a:t>
            </a:r>
            <a:endParaRPr sz="2000"/>
          </a:p>
          <a:p>
            <a:pPr indent="-342900" lvl="0" marL="342900" rtl="0" algn="l">
              <a:lnSpc>
                <a:spcPct val="100000"/>
              </a:lnSpc>
              <a:spcBef>
                <a:spcPts val="1000"/>
              </a:spcBef>
              <a:spcAft>
                <a:spcPts val="0"/>
              </a:spcAft>
              <a:buSzPts val="2000"/>
              <a:buFont typeface="Century Gothic"/>
              <a:buChar char="•"/>
            </a:pPr>
            <a:r>
              <a:rPr lang="en-GB" sz="2000"/>
              <a:t>Audition or concert  - increased heart rate under jury conditions(Brotons, 1994).</a:t>
            </a:r>
            <a:endParaRPr sz="2000"/>
          </a:p>
          <a:p>
            <a:pPr indent="-342900" lvl="0" marL="342900" rtl="0" algn="l">
              <a:lnSpc>
                <a:spcPct val="100000"/>
              </a:lnSpc>
              <a:spcBef>
                <a:spcPts val="1000"/>
              </a:spcBef>
              <a:spcAft>
                <a:spcPts val="0"/>
              </a:spcAft>
              <a:buSzPts val="2000"/>
              <a:buFont typeface="Century Gothic"/>
              <a:buChar char="•"/>
            </a:pPr>
            <a:r>
              <a:rPr lang="en-GB" sz="2000"/>
              <a:t>Perception of the performance situation  - challenge or threat (Mendes, 1999).</a:t>
            </a:r>
            <a:endParaRPr sz="2000"/>
          </a:p>
          <a:p>
            <a:pPr indent="-342900" lvl="0" marL="342900" rtl="0" algn="l">
              <a:lnSpc>
                <a:spcPct val="100000"/>
              </a:lnSpc>
              <a:spcBef>
                <a:spcPts val="1000"/>
              </a:spcBef>
              <a:spcAft>
                <a:spcPts val="0"/>
              </a:spcAft>
              <a:buSzPts val="2000"/>
              <a:buFont typeface="Century Gothic"/>
              <a:buChar char="•"/>
            </a:pPr>
            <a:r>
              <a:rPr lang="en-GB" sz="2000"/>
              <a:t>Rehearsal and performance situations- Zajonc (1965) believed that arousal levels increased in the presence of others.</a:t>
            </a:r>
            <a:endParaRPr sz="20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4" name="Shape 524"/>
        <p:cNvGrpSpPr/>
        <p:nvPr/>
      </p:nvGrpSpPr>
      <p:grpSpPr>
        <a:xfrm>
          <a:off x="0" y="0"/>
          <a:ext cx="0" cy="0"/>
          <a:chOff x="0" y="0"/>
          <a:chExt cx="0" cy="0"/>
        </a:xfrm>
      </p:grpSpPr>
      <p:sp>
        <p:nvSpPr>
          <p:cNvPr id="525" name="Google Shape;525;p49"/>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Coping mechanisms</a:t>
            </a:r>
            <a:endParaRPr/>
          </a:p>
        </p:txBody>
      </p:sp>
      <p:sp>
        <p:nvSpPr>
          <p:cNvPr id="526" name="Google Shape;526;p49"/>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400"/>
              <a:buFont typeface="Century Gothic"/>
              <a:buChar char="•"/>
            </a:pPr>
            <a:r>
              <a:rPr lang="en-GB" sz="2400"/>
              <a:t>Medication – beta-blockers (Fishbein et al., 1988)</a:t>
            </a:r>
            <a:endParaRPr/>
          </a:p>
          <a:p>
            <a:pPr indent="-342900" lvl="0" marL="342900" rtl="0" algn="l">
              <a:lnSpc>
                <a:spcPct val="100000"/>
              </a:lnSpc>
              <a:spcBef>
                <a:spcPts val="1000"/>
              </a:spcBef>
              <a:spcAft>
                <a:spcPts val="0"/>
              </a:spcAft>
              <a:buSzPts val="2400"/>
              <a:buFont typeface="Century Gothic"/>
              <a:buChar char="•"/>
            </a:pPr>
            <a:r>
              <a:rPr lang="en-GB" sz="2400"/>
              <a:t>Alcohol</a:t>
            </a:r>
            <a:endParaRPr/>
          </a:p>
          <a:p>
            <a:pPr indent="-342900" lvl="0" marL="342900" rtl="0" algn="l">
              <a:lnSpc>
                <a:spcPct val="100000"/>
              </a:lnSpc>
              <a:spcBef>
                <a:spcPts val="1000"/>
              </a:spcBef>
              <a:spcAft>
                <a:spcPts val="0"/>
              </a:spcAft>
              <a:buSzPts val="2400"/>
              <a:buFont typeface="Century Gothic"/>
              <a:buChar char="•"/>
            </a:pPr>
            <a:r>
              <a:rPr lang="en-GB" sz="2400"/>
              <a:t>Distraction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0" name="Shape 530"/>
        <p:cNvGrpSpPr/>
        <p:nvPr/>
      </p:nvGrpSpPr>
      <p:grpSpPr>
        <a:xfrm>
          <a:off x="0" y="0"/>
          <a:ext cx="0" cy="0"/>
          <a:chOff x="0" y="0"/>
          <a:chExt cx="0" cy="0"/>
        </a:xfrm>
      </p:grpSpPr>
      <p:sp>
        <p:nvSpPr>
          <p:cNvPr id="531" name="Google Shape;531;p50"/>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Research design</a:t>
            </a:r>
            <a:endParaRPr/>
          </a:p>
        </p:txBody>
      </p:sp>
      <p:sp>
        <p:nvSpPr>
          <p:cNvPr id="532" name="Google Shape;532;p50"/>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2000"/>
              <a:buFont typeface="Century Gothic"/>
              <a:buChar char="•"/>
            </a:pPr>
            <a:r>
              <a:rPr lang="en-GB"/>
              <a:t>Questionnaires </a:t>
            </a:r>
            <a:r>
              <a:rPr b="0" lang="en-GB"/>
              <a:t>(experimental and control group)</a:t>
            </a:r>
            <a:endParaRPr/>
          </a:p>
          <a:p>
            <a:pPr indent="-342900" lvl="0" marL="342900" rtl="0" algn="l">
              <a:lnSpc>
                <a:spcPct val="100000"/>
              </a:lnSpc>
              <a:spcBef>
                <a:spcPts val="1000"/>
              </a:spcBef>
              <a:spcAft>
                <a:spcPts val="0"/>
              </a:spcAft>
              <a:buSzPts val="1800"/>
              <a:buFont typeface="Century Gothic"/>
              <a:buChar char="•"/>
            </a:pPr>
            <a:r>
              <a:rPr lang="en-GB"/>
              <a:t>The Artists Performance Survey (Greene, 2002)</a:t>
            </a:r>
            <a:endParaRPr/>
          </a:p>
          <a:p>
            <a:pPr indent="-342900" lvl="0" marL="342900" rtl="0" algn="l">
              <a:lnSpc>
                <a:spcPct val="100000"/>
              </a:lnSpc>
              <a:spcBef>
                <a:spcPts val="1000"/>
              </a:spcBef>
              <a:spcAft>
                <a:spcPts val="0"/>
              </a:spcAft>
              <a:buSzPts val="1800"/>
              <a:buFont typeface="Century Gothic"/>
              <a:buChar char="•"/>
            </a:pPr>
            <a:r>
              <a:rPr lang="en-GB"/>
              <a:t>State Anxiety Test (Martens et al., 1990)</a:t>
            </a:r>
            <a:endParaRPr/>
          </a:p>
          <a:p>
            <a:pPr indent="-342900" lvl="0" marL="342900" rtl="0" algn="l">
              <a:lnSpc>
                <a:spcPct val="100000"/>
              </a:lnSpc>
              <a:spcBef>
                <a:spcPts val="1000"/>
              </a:spcBef>
              <a:spcAft>
                <a:spcPts val="0"/>
              </a:spcAft>
              <a:buSzPts val="1800"/>
              <a:buFont typeface="Century Gothic"/>
              <a:buChar char="•"/>
            </a:pPr>
            <a:r>
              <a:rPr lang="en-GB"/>
              <a:t>Sport Competition Anxiety Test (Martens, 1977)</a:t>
            </a:r>
            <a:endParaRPr/>
          </a:p>
          <a:p>
            <a:pPr indent="-342900" lvl="0" marL="342900" rtl="0" algn="l">
              <a:lnSpc>
                <a:spcPct val="100000"/>
              </a:lnSpc>
              <a:spcBef>
                <a:spcPts val="1000"/>
              </a:spcBef>
              <a:spcAft>
                <a:spcPts val="0"/>
              </a:spcAft>
              <a:buSzPts val="1800"/>
              <a:buFont typeface="Century Gothic"/>
              <a:buChar char="•"/>
            </a:pPr>
            <a:r>
              <a:rPr lang="en-GB"/>
              <a:t>Mental Skills Training workbook</a:t>
            </a:r>
            <a:endParaRPr/>
          </a:p>
          <a:p>
            <a:pPr indent="-342900" lvl="0" marL="342900" rtl="0" algn="l">
              <a:lnSpc>
                <a:spcPct val="100000"/>
              </a:lnSpc>
              <a:spcBef>
                <a:spcPts val="1000"/>
              </a:spcBef>
              <a:spcAft>
                <a:spcPts val="0"/>
              </a:spcAft>
              <a:buSzPts val="1800"/>
              <a:buFont typeface="Century Gothic"/>
              <a:buChar char="•"/>
            </a:pPr>
            <a:r>
              <a:rPr lang="en-GB"/>
              <a:t>Workshop</a:t>
            </a:r>
            <a:endParaRPr/>
          </a:p>
          <a:p>
            <a:pPr indent="-342900" lvl="0" marL="342900" rtl="0" algn="l">
              <a:lnSpc>
                <a:spcPct val="100000"/>
              </a:lnSpc>
              <a:spcBef>
                <a:spcPts val="1000"/>
              </a:spcBef>
              <a:spcAft>
                <a:spcPts val="0"/>
              </a:spcAft>
              <a:buSzPts val="1800"/>
              <a:buFont typeface="Century Gothic"/>
              <a:buChar char="•"/>
            </a:pPr>
            <a:r>
              <a:rPr lang="en-GB"/>
              <a:t>At the end of the 4 week period – </a:t>
            </a:r>
            <a:r>
              <a:rPr b="1" lang="en-GB"/>
              <a:t>Questionnaires completed again</a:t>
            </a:r>
            <a:endParaRPr/>
          </a:p>
          <a:p>
            <a:pPr indent="-342900" lvl="0" marL="342900" rtl="0" algn="l">
              <a:lnSpc>
                <a:spcPct val="100000"/>
              </a:lnSpc>
              <a:spcBef>
                <a:spcPts val="1000"/>
              </a:spcBef>
              <a:spcAft>
                <a:spcPts val="0"/>
              </a:spcAft>
              <a:buSzPts val="1800"/>
              <a:buFont typeface="Century Gothic"/>
              <a:buChar char="•"/>
            </a:pPr>
            <a:r>
              <a:rPr lang="en-GB"/>
              <a:t>Survey (feedback and shared experiences)</a:t>
            </a:r>
            <a:endParaRPr/>
          </a:p>
          <a:p>
            <a:pPr indent="-342900" lvl="0" marL="342900" rtl="0" algn="l">
              <a:lnSpc>
                <a:spcPct val="100000"/>
              </a:lnSpc>
              <a:spcBef>
                <a:spcPts val="1000"/>
              </a:spcBef>
              <a:spcAft>
                <a:spcPts val="0"/>
              </a:spcAft>
              <a:buSzPts val="1800"/>
              <a:buFont typeface="Century Gothic"/>
              <a:buChar char="•"/>
            </a:pPr>
            <a:r>
              <a:rPr lang="en-GB"/>
              <a:t>SPSS </a:t>
            </a:r>
            <a:r>
              <a:rPr b="0" lang="en-GB"/>
              <a:t>(Statistical Package for Social Science).Paired samples t-test.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6" name="Shape 536"/>
        <p:cNvGrpSpPr/>
        <p:nvPr/>
      </p:nvGrpSpPr>
      <p:grpSpPr>
        <a:xfrm>
          <a:off x="0" y="0"/>
          <a:ext cx="0" cy="0"/>
          <a:chOff x="0" y="0"/>
          <a:chExt cx="0" cy="0"/>
        </a:xfrm>
      </p:grpSpPr>
      <p:sp>
        <p:nvSpPr>
          <p:cNvPr id="537" name="Google Shape;537;p51"/>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b="0" i="0" lang="en-GB" sz="3600" u="none" cap="none" strike="noStrike">
                <a:solidFill>
                  <a:srgbClr val="DA5100"/>
                </a:solidFill>
                <a:latin typeface="Century Gothic"/>
                <a:ea typeface="Century Gothic"/>
                <a:cs typeface="Century Gothic"/>
                <a:sym typeface="Century Gothic"/>
              </a:rPr>
              <a:t>Results</a:t>
            </a:r>
            <a:endParaRPr/>
          </a:p>
        </p:txBody>
      </p:sp>
      <p:sp>
        <p:nvSpPr>
          <p:cNvPr id="538" name="Google Shape;538;p51"/>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122047" lvl="0" marL="216027" rtl="0" algn="l">
              <a:lnSpc>
                <a:spcPct val="80000"/>
              </a:lnSpc>
              <a:spcBef>
                <a:spcPts val="0"/>
              </a:spcBef>
              <a:spcAft>
                <a:spcPts val="0"/>
              </a:spcAft>
              <a:buSzPts val="1480"/>
              <a:buFont typeface="Century Gothic"/>
              <a:buNone/>
            </a:pPr>
            <a:r>
              <a:t/>
            </a:r>
            <a:endParaRPr sz="1480"/>
          </a:p>
          <a:p>
            <a:pPr indent="-216027" lvl="0" marL="216027" rtl="0" algn="l">
              <a:lnSpc>
                <a:spcPct val="80000"/>
              </a:lnSpc>
              <a:spcBef>
                <a:spcPts val="600"/>
              </a:spcBef>
              <a:spcAft>
                <a:spcPts val="0"/>
              </a:spcAft>
              <a:buSzPts val="1850"/>
              <a:buFont typeface="Century Gothic"/>
              <a:buChar char="•"/>
            </a:pPr>
            <a:r>
              <a:rPr lang="en-GB" sz="1850"/>
              <a:t>Significant changes noted for cognitive state anxiety, somatic state anxiety and self-confidence anxiety when comparing the experimental group pre-intervention and post-intervention.</a:t>
            </a:r>
            <a:endParaRPr sz="1850"/>
          </a:p>
          <a:p>
            <a:pPr indent="-98552" lvl="0" marL="216027" rtl="0" algn="l">
              <a:lnSpc>
                <a:spcPct val="80000"/>
              </a:lnSpc>
              <a:spcBef>
                <a:spcPts val="600"/>
              </a:spcBef>
              <a:spcAft>
                <a:spcPts val="0"/>
              </a:spcAft>
              <a:buSzPts val="1850"/>
              <a:buFont typeface="Century Gothic"/>
              <a:buNone/>
            </a:pPr>
            <a:r>
              <a:t/>
            </a:r>
            <a:endParaRPr sz="1850"/>
          </a:p>
          <a:p>
            <a:pPr indent="-216027" lvl="0" marL="216027" rtl="0" algn="l">
              <a:lnSpc>
                <a:spcPct val="80000"/>
              </a:lnSpc>
              <a:spcBef>
                <a:spcPts val="600"/>
              </a:spcBef>
              <a:spcAft>
                <a:spcPts val="0"/>
              </a:spcAft>
              <a:buSzPts val="1850"/>
              <a:buFont typeface="Century Gothic"/>
              <a:buChar char="•"/>
            </a:pPr>
            <a:r>
              <a:rPr lang="en-GB" sz="1850"/>
              <a:t>Comments provided by the experimental group post intervention indicated changes in their perception of MPA - assisted them to manage their anxiety symptoms.</a:t>
            </a:r>
            <a:endParaRPr/>
          </a:p>
          <a:p>
            <a:pPr indent="-98552" lvl="0" marL="216027" rtl="0" algn="l">
              <a:lnSpc>
                <a:spcPct val="80000"/>
              </a:lnSpc>
              <a:spcBef>
                <a:spcPts val="600"/>
              </a:spcBef>
              <a:spcAft>
                <a:spcPts val="0"/>
              </a:spcAft>
              <a:buSzPts val="1850"/>
              <a:buFont typeface="Century Gothic"/>
              <a:buNone/>
            </a:pPr>
            <a:r>
              <a:t/>
            </a:r>
            <a:endParaRPr sz="1850"/>
          </a:p>
          <a:p>
            <a:pPr indent="-216027" lvl="0" marL="216027" rtl="0" algn="l">
              <a:lnSpc>
                <a:spcPct val="80000"/>
              </a:lnSpc>
              <a:spcBef>
                <a:spcPts val="600"/>
              </a:spcBef>
              <a:spcAft>
                <a:spcPts val="0"/>
              </a:spcAft>
              <a:buSzPts val="1850"/>
              <a:buFont typeface="Century Gothic"/>
              <a:buChar char="•"/>
            </a:pPr>
            <a:r>
              <a:rPr lang="en-GB" sz="1850"/>
              <a:t>Mental outlook, determination, poise, emotional approach, controlling attention, concentration and resilience - experimental group reported a change post-intervention, as demonstrated by the significant difference in their scores on the State Anxiety test and the Artists Performance Survey when compared with the control group.</a:t>
            </a:r>
            <a:endParaRPr/>
          </a:p>
          <a:p>
            <a:pPr indent="-122047" lvl="0" marL="216027" rtl="0" algn="l">
              <a:lnSpc>
                <a:spcPct val="80000"/>
              </a:lnSpc>
              <a:spcBef>
                <a:spcPts val="600"/>
              </a:spcBef>
              <a:spcAft>
                <a:spcPts val="0"/>
              </a:spcAft>
              <a:buSzPts val="1480"/>
              <a:buFont typeface="Century Gothic"/>
              <a:buNone/>
            </a:pPr>
            <a:r>
              <a:t/>
            </a:r>
            <a:endParaRPr sz="1480"/>
          </a:p>
          <a:p>
            <a:pPr indent="-122047" lvl="0" marL="216027" rtl="0" algn="l">
              <a:lnSpc>
                <a:spcPct val="80000"/>
              </a:lnSpc>
              <a:spcBef>
                <a:spcPts val="600"/>
              </a:spcBef>
              <a:spcAft>
                <a:spcPts val="0"/>
              </a:spcAft>
              <a:buSzPts val="1480"/>
              <a:buFont typeface="Century Gothic"/>
              <a:buNone/>
            </a:pPr>
            <a:r>
              <a:t/>
            </a:r>
            <a:endParaRPr sz="1480"/>
          </a:p>
          <a:p>
            <a:pPr indent="-110299" lvl="0" marL="216027" rtl="0" algn="l">
              <a:lnSpc>
                <a:spcPct val="80000"/>
              </a:lnSpc>
              <a:spcBef>
                <a:spcPts val="600"/>
              </a:spcBef>
              <a:spcAft>
                <a:spcPts val="0"/>
              </a:spcAft>
              <a:buSzPts val="1665"/>
              <a:buFont typeface="Century Gothic"/>
              <a:buNone/>
            </a:pPr>
            <a:r>
              <a:t/>
            </a:r>
            <a:endParaRPr sz="1665"/>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2" name="Shape 542"/>
        <p:cNvGrpSpPr/>
        <p:nvPr/>
      </p:nvGrpSpPr>
      <p:grpSpPr>
        <a:xfrm>
          <a:off x="0" y="0"/>
          <a:ext cx="0" cy="0"/>
          <a:chOff x="0" y="0"/>
          <a:chExt cx="0" cy="0"/>
        </a:xfrm>
      </p:grpSpPr>
      <p:sp>
        <p:nvSpPr>
          <p:cNvPr id="543" name="Google Shape;543;p52"/>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Results</a:t>
            </a:r>
            <a:r>
              <a:rPr b="0" i="0" lang="en-GB" sz="3600" u="none" cap="none" strike="noStrike">
                <a:solidFill>
                  <a:srgbClr val="262626"/>
                </a:solidFill>
                <a:latin typeface="Century Gothic"/>
                <a:ea typeface="Century Gothic"/>
                <a:cs typeface="Century Gothic"/>
                <a:sym typeface="Century Gothic"/>
              </a:rPr>
              <a:t> </a:t>
            </a:r>
            <a:r>
              <a:rPr lang="en-GB">
                <a:solidFill>
                  <a:srgbClr val="DA5100"/>
                </a:solidFill>
              </a:rPr>
              <a:t>(cont)</a:t>
            </a:r>
            <a:endParaRPr/>
          </a:p>
        </p:txBody>
      </p:sp>
      <p:sp>
        <p:nvSpPr>
          <p:cNvPr id="544" name="Google Shape;544;p52"/>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1800"/>
              <a:buFont typeface="Century Gothic"/>
              <a:buChar char="•"/>
            </a:pPr>
            <a:r>
              <a:rPr lang="en-GB"/>
              <a:t>Increase in self-confidence. </a:t>
            </a:r>
            <a:endParaRPr/>
          </a:p>
          <a:p>
            <a:pPr indent="-342900" lvl="0" marL="342900" rtl="0" algn="l">
              <a:lnSpc>
                <a:spcPct val="100000"/>
              </a:lnSpc>
              <a:spcBef>
                <a:spcPts val="1000"/>
              </a:spcBef>
              <a:spcAft>
                <a:spcPts val="0"/>
              </a:spcAft>
              <a:buSzPts val="1800"/>
              <a:buFont typeface="Century Gothic"/>
              <a:buChar char="•"/>
            </a:pPr>
            <a:r>
              <a:rPr lang="en-GB"/>
              <a:t>Ability to deactivate self talk due to increase in self-confidence .</a:t>
            </a:r>
            <a:endParaRPr/>
          </a:p>
          <a:p>
            <a:pPr indent="-342900" lvl="0" marL="342900" rtl="0" algn="l">
              <a:lnSpc>
                <a:spcPct val="100000"/>
              </a:lnSpc>
              <a:spcBef>
                <a:spcPts val="1000"/>
              </a:spcBef>
              <a:spcAft>
                <a:spcPts val="0"/>
              </a:spcAft>
              <a:buSzPts val="1800"/>
              <a:buFont typeface="Century Gothic"/>
              <a:buChar char="•"/>
            </a:pPr>
            <a:r>
              <a:rPr lang="en-GB"/>
              <a:t>Increase in concentration levels (mindfulness and motivation).</a:t>
            </a:r>
            <a:endParaRPr/>
          </a:p>
          <a:p>
            <a:pPr indent="-342900" lvl="0" marL="342900" rtl="0" algn="l">
              <a:lnSpc>
                <a:spcPct val="100000"/>
              </a:lnSpc>
              <a:spcBef>
                <a:spcPts val="1000"/>
              </a:spcBef>
              <a:spcAft>
                <a:spcPts val="0"/>
              </a:spcAft>
              <a:buSzPts val="1800"/>
              <a:buFont typeface="Century Gothic"/>
              <a:buChar char="•"/>
            </a:pPr>
            <a:r>
              <a:rPr lang="en-GB"/>
              <a:t>Ability to control attention (centering).</a:t>
            </a:r>
            <a:endParaRPr/>
          </a:p>
          <a:p>
            <a:pPr indent="-342900" lvl="0" marL="342900" rtl="0" algn="l">
              <a:lnSpc>
                <a:spcPct val="100000"/>
              </a:lnSpc>
              <a:spcBef>
                <a:spcPts val="1000"/>
              </a:spcBef>
              <a:spcAft>
                <a:spcPts val="0"/>
              </a:spcAft>
              <a:buSzPts val="1800"/>
              <a:buFont typeface="Century Gothic"/>
              <a:buChar char="•"/>
            </a:pPr>
            <a:r>
              <a:rPr lang="en-GB"/>
              <a:t>Performance activation decreased post-intervention.</a:t>
            </a:r>
            <a:endParaRPr/>
          </a:p>
          <a:p>
            <a:pPr indent="-342900" lvl="0" marL="342900" rtl="0" algn="l">
              <a:lnSpc>
                <a:spcPct val="100000"/>
              </a:lnSpc>
              <a:spcBef>
                <a:spcPts val="1000"/>
              </a:spcBef>
              <a:spcAft>
                <a:spcPts val="0"/>
              </a:spcAft>
              <a:buSzPts val="1800"/>
              <a:buFont typeface="Century Gothic"/>
              <a:buChar char="•"/>
            </a:pPr>
            <a:r>
              <a:rPr lang="en-GB"/>
              <a:t>Mental skills training may not be suitable for individuals with a general anxiety disorder.</a:t>
            </a:r>
            <a:endParaRPr/>
          </a:p>
          <a:p>
            <a:pPr indent="-342900" lvl="0" marL="342900" rtl="0" algn="l">
              <a:lnSpc>
                <a:spcPct val="100000"/>
              </a:lnSpc>
              <a:spcBef>
                <a:spcPts val="1000"/>
              </a:spcBef>
              <a:spcAft>
                <a:spcPts val="0"/>
              </a:spcAft>
              <a:buSzPts val="1800"/>
              <a:buFont typeface="Century Gothic"/>
              <a:buChar char="•"/>
            </a:pPr>
            <a:r>
              <a:rPr lang="en-GB"/>
              <a:t>Lack of behavioural data made it difficult to measure the demand characteristics of an individual.</a:t>
            </a:r>
            <a:endParaRPr/>
          </a:p>
          <a:p>
            <a:pPr indent="-342900" lvl="0" marL="342900" rtl="0" algn="l">
              <a:lnSpc>
                <a:spcPct val="100000"/>
              </a:lnSpc>
              <a:spcBef>
                <a:spcPts val="1000"/>
              </a:spcBef>
              <a:spcAft>
                <a:spcPts val="0"/>
              </a:spcAft>
              <a:buSzPts val="1800"/>
              <a:buFont typeface="Century Gothic"/>
              <a:buChar char="•"/>
            </a:pPr>
            <a:r>
              <a:rPr lang="en-GB"/>
              <a:t>Optimal score ranges were still not reached perhaps due to time limitation.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8" name="Shape 548"/>
        <p:cNvGrpSpPr/>
        <p:nvPr/>
      </p:nvGrpSpPr>
      <p:grpSpPr>
        <a:xfrm>
          <a:off x="0" y="0"/>
          <a:ext cx="0" cy="0"/>
          <a:chOff x="0" y="0"/>
          <a:chExt cx="0" cy="0"/>
        </a:xfrm>
      </p:grpSpPr>
      <p:sp>
        <p:nvSpPr>
          <p:cNvPr id="549" name="Google Shape;549;p53"/>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b="0" i="0" lang="en-GB" sz="3600" u="none" cap="none" strike="noStrike">
                <a:solidFill>
                  <a:srgbClr val="DA5100"/>
                </a:solidFill>
                <a:latin typeface="Century Gothic"/>
                <a:ea typeface="Century Gothic"/>
                <a:cs typeface="Century Gothic"/>
                <a:sym typeface="Century Gothic"/>
              </a:rPr>
              <a:t>Conclusions</a:t>
            </a:r>
            <a:endParaRPr/>
          </a:p>
        </p:txBody>
      </p:sp>
      <p:sp>
        <p:nvSpPr>
          <p:cNvPr id="550" name="Google Shape;550;p53"/>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29184" lvl="0" marL="329184" rtl="0" algn="l">
              <a:lnSpc>
                <a:spcPct val="100000"/>
              </a:lnSpc>
              <a:spcBef>
                <a:spcPts val="0"/>
              </a:spcBef>
              <a:spcAft>
                <a:spcPts val="0"/>
              </a:spcAft>
              <a:buSzPts val="1700"/>
              <a:buFont typeface="Century Gothic"/>
              <a:buChar char="•"/>
            </a:pPr>
            <a:r>
              <a:rPr lang="en-GB"/>
              <a:t>Centering, imagery and breathing techniques were effective in reducing MPA.</a:t>
            </a:r>
            <a:endParaRPr/>
          </a:p>
          <a:p>
            <a:pPr indent="-329184" lvl="0" marL="329184" rtl="0" algn="l">
              <a:lnSpc>
                <a:spcPct val="100000"/>
              </a:lnSpc>
              <a:spcBef>
                <a:spcPts val="900"/>
              </a:spcBef>
              <a:spcAft>
                <a:spcPts val="0"/>
              </a:spcAft>
              <a:buSzPts val="1700"/>
              <a:buFont typeface="Century Gothic"/>
              <a:buChar char="•"/>
            </a:pPr>
            <a:r>
              <a:rPr lang="en-GB"/>
              <a:t>Targeted interventions could be a cost effective and time friendly solution for musicians.</a:t>
            </a:r>
            <a:endParaRPr/>
          </a:p>
          <a:p>
            <a:pPr indent="-329184" lvl="0" marL="329184" rtl="0" algn="l">
              <a:lnSpc>
                <a:spcPct val="100000"/>
              </a:lnSpc>
              <a:spcBef>
                <a:spcPts val="900"/>
              </a:spcBef>
              <a:spcAft>
                <a:spcPts val="0"/>
              </a:spcAft>
              <a:buSzPts val="1700"/>
              <a:buFont typeface="Century Gothic"/>
              <a:buChar char="•"/>
            </a:pPr>
            <a:r>
              <a:rPr lang="en-GB"/>
              <a:t>Need to compare musicians with high and low anxiety in further research which could help identify which treatment suits which individual musician.</a:t>
            </a:r>
            <a:endParaRPr/>
          </a:p>
          <a:p>
            <a:pPr indent="-329184" lvl="0" marL="329184" rtl="0" algn="l">
              <a:lnSpc>
                <a:spcPct val="100000"/>
              </a:lnSpc>
              <a:spcBef>
                <a:spcPts val="900"/>
              </a:spcBef>
              <a:spcAft>
                <a:spcPts val="0"/>
              </a:spcAft>
              <a:buSzPts val="1700"/>
              <a:buFont typeface="Century Gothic"/>
              <a:buChar char="•"/>
            </a:pPr>
            <a:r>
              <a:rPr lang="en-GB"/>
              <a:t>Many musicians are reluctant to commit time to activities that encroach on valuable practice time - teacher training needed.</a:t>
            </a:r>
            <a:endParaRPr/>
          </a:p>
          <a:p>
            <a:pPr indent="-329184" lvl="0" marL="329184" rtl="0" algn="l">
              <a:lnSpc>
                <a:spcPct val="100000"/>
              </a:lnSpc>
              <a:spcBef>
                <a:spcPts val="900"/>
              </a:spcBef>
              <a:spcAft>
                <a:spcPts val="0"/>
              </a:spcAft>
              <a:buSzPts val="1700"/>
              <a:buFont typeface="Century Gothic"/>
              <a:buChar char="•"/>
            </a:pPr>
            <a:r>
              <a:rPr lang="en-GB"/>
              <a:t>Mental skills interventions may only work for musicians with mild performance anxiety, and not a serious anxiety disorder.</a:t>
            </a:r>
            <a:endParaRPr/>
          </a:p>
          <a:p>
            <a:pPr indent="-329184" lvl="0" marL="329184" rtl="0" algn="l">
              <a:lnSpc>
                <a:spcPct val="100000"/>
              </a:lnSpc>
              <a:spcBef>
                <a:spcPts val="900"/>
              </a:spcBef>
              <a:spcAft>
                <a:spcPts val="0"/>
              </a:spcAft>
              <a:buSzPts val="1700"/>
              <a:buFont typeface="Century Gothic"/>
              <a:buChar char="•"/>
            </a:pPr>
            <a:r>
              <a:rPr lang="en-GB"/>
              <a:t>More information regarding the effects on each specific individual would provide a broader picture.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4" name="Shape 554"/>
        <p:cNvGrpSpPr/>
        <p:nvPr/>
      </p:nvGrpSpPr>
      <p:grpSpPr>
        <a:xfrm>
          <a:off x="0" y="0"/>
          <a:ext cx="0" cy="0"/>
          <a:chOff x="0" y="0"/>
          <a:chExt cx="0" cy="0"/>
        </a:xfrm>
      </p:grpSpPr>
      <p:sp>
        <p:nvSpPr>
          <p:cNvPr id="555" name="Google Shape;555;p54"/>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DA5100"/>
              </a:buClr>
              <a:buSzPts val="3600"/>
              <a:buFont typeface="Century Gothic"/>
              <a:buNone/>
            </a:pPr>
            <a:r>
              <a:rPr lang="en-GB">
                <a:solidFill>
                  <a:srgbClr val="DA5100"/>
                </a:solidFill>
              </a:rPr>
              <a:t>Recommendations</a:t>
            </a:r>
            <a:endParaRPr/>
          </a:p>
        </p:txBody>
      </p:sp>
      <p:sp>
        <p:nvSpPr>
          <p:cNvPr id="556" name="Google Shape;556;p54"/>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01752" lvl="0" marL="301752" rtl="0" algn="l">
              <a:lnSpc>
                <a:spcPct val="100000"/>
              </a:lnSpc>
              <a:spcBef>
                <a:spcPts val="0"/>
              </a:spcBef>
              <a:spcAft>
                <a:spcPts val="0"/>
              </a:spcAft>
              <a:buSzPts val="1600"/>
              <a:buFont typeface="Century Gothic"/>
              <a:buChar char="•"/>
            </a:pPr>
            <a:r>
              <a:rPr lang="en-GB" sz="1600"/>
              <a:t>When an evidence-based treatment for MPA is finally recognised, music institutions should include the treatment in their curriculum. </a:t>
            </a:r>
            <a:endParaRPr/>
          </a:p>
          <a:p>
            <a:pPr indent="-301752" lvl="0" marL="301752" rtl="0" algn="l">
              <a:lnSpc>
                <a:spcPct val="100000"/>
              </a:lnSpc>
              <a:spcBef>
                <a:spcPts val="800"/>
              </a:spcBef>
              <a:spcAft>
                <a:spcPts val="0"/>
              </a:spcAft>
              <a:buSzPts val="1600"/>
              <a:buFont typeface="Century Gothic"/>
              <a:buChar char="•"/>
            </a:pPr>
            <a:r>
              <a:rPr lang="en-GB" sz="1600"/>
              <a:t>The development of more reliable assessment scales.</a:t>
            </a:r>
            <a:endParaRPr sz="1600"/>
          </a:p>
          <a:p>
            <a:pPr indent="-301752" lvl="0" marL="301752" rtl="0" algn="l">
              <a:lnSpc>
                <a:spcPct val="100000"/>
              </a:lnSpc>
              <a:spcBef>
                <a:spcPts val="800"/>
              </a:spcBef>
              <a:spcAft>
                <a:spcPts val="0"/>
              </a:spcAft>
              <a:buSzPts val="1600"/>
              <a:buFont typeface="Century Gothic"/>
              <a:buChar char="•"/>
            </a:pPr>
            <a:r>
              <a:rPr lang="en-GB" sz="1600"/>
              <a:t>Gender difference should be included in a reliable assessment of MPA.</a:t>
            </a:r>
            <a:endParaRPr sz="1600"/>
          </a:p>
          <a:p>
            <a:pPr indent="-301752" lvl="0" marL="301752" rtl="0" algn="l">
              <a:lnSpc>
                <a:spcPct val="100000"/>
              </a:lnSpc>
              <a:spcBef>
                <a:spcPts val="800"/>
              </a:spcBef>
              <a:spcAft>
                <a:spcPts val="0"/>
              </a:spcAft>
              <a:buSzPts val="1600"/>
              <a:buFont typeface="Century Gothic"/>
              <a:buChar char="•"/>
            </a:pPr>
            <a:r>
              <a:rPr lang="en-GB" sz="1600"/>
              <a:t>Technology should be used as a cost effective and time friendly solution to deliver mental skills training for musicians. </a:t>
            </a:r>
            <a:endParaRPr/>
          </a:p>
          <a:p>
            <a:pPr indent="-301752" lvl="0" marL="301752" rtl="0" algn="l">
              <a:lnSpc>
                <a:spcPct val="100000"/>
              </a:lnSpc>
              <a:spcBef>
                <a:spcPts val="800"/>
              </a:spcBef>
              <a:spcAft>
                <a:spcPts val="0"/>
              </a:spcAft>
              <a:buSzPts val="1600"/>
              <a:buFont typeface="Century Gothic"/>
              <a:buChar char="•"/>
            </a:pPr>
            <a:r>
              <a:rPr lang="en-GB" sz="1600"/>
              <a:t>Further studies are needed to inform effective, individualised interventions for elite performers.</a:t>
            </a:r>
            <a:endParaRPr sz="1600"/>
          </a:p>
          <a:p>
            <a:pPr indent="-301752" lvl="0" marL="301752" rtl="0" algn="l">
              <a:lnSpc>
                <a:spcPct val="100000"/>
              </a:lnSpc>
              <a:spcBef>
                <a:spcPts val="800"/>
              </a:spcBef>
              <a:spcAft>
                <a:spcPts val="0"/>
              </a:spcAft>
              <a:buSzPts val="1600"/>
              <a:buFont typeface="Century Gothic"/>
              <a:buChar char="•"/>
            </a:pPr>
            <a:r>
              <a:rPr lang="en-GB" sz="1600"/>
              <a:t>Music institutions need to draw on the field of sports psychology where the area of mental skills training is significantly more developed.</a:t>
            </a:r>
            <a:endParaRPr sz="1600"/>
          </a:p>
          <a:p>
            <a:pPr indent="-301752" lvl="0" marL="301752" rtl="0" algn="l">
              <a:lnSpc>
                <a:spcPct val="100000"/>
              </a:lnSpc>
              <a:spcBef>
                <a:spcPts val="800"/>
              </a:spcBef>
              <a:spcAft>
                <a:spcPts val="0"/>
              </a:spcAft>
              <a:buSzPts val="1600"/>
              <a:buFont typeface="Century Gothic"/>
              <a:buChar char="•"/>
            </a:pPr>
            <a:r>
              <a:rPr lang="en-GB" sz="1600"/>
              <a:t>Professional music institutions need to provide a mental skills training facility for musicians.</a:t>
            </a:r>
            <a:endParaRPr sz="16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0" name="Shape 560"/>
        <p:cNvGrpSpPr/>
        <p:nvPr/>
      </p:nvGrpSpPr>
      <p:grpSpPr>
        <a:xfrm>
          <a:off x="0" y="0"/>
          <a:ext cx="0" cy="0"/>
          <a:chOff x="0" y="0"/>
          <a:chExt cx="0" cy="0"/>
        </a:xfrm>
      </p:grpSpPr>
      <p:sp>
        <p:nvSpPr>
          <p:cNvPr id="561" name="Google Shape;561;p55"/>
          <p:cNvSpPr txBox="1"/>
          <p:nvPr>
            <p:ph type="title"/>
          </p:nvPr>
        </p:nvSpPr>
        <p:spPr>
          <a:xfrm>
            <a:off x="1524000" y="0"/>
            <a:ext cx="8893969" cy="3714750"/>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t/>
            </a:r>
            <a:endParaRPr/>
          </a:p>
        </p:txBody>
      </p:sp>
      <p:sp>
        <p:nvSpPr>
          <p:cNvPr id="562" name="Google Shape;562;p55"/>
          <p:cNvSpPr txBox="1"/>
          <p:nvPr>
            <p:ph idx="1" type="body"/>
          </p:nvPr>
        </p:nvSpPr>
        <p:spPr>
          <a:xfrm>
            <a:off x="2015132" y="3946921"/>
            <a:ext cx="8643940" cy="2625329"/>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5400"/>
              <a:buFont typeface="Century Gothic"/>
              <a:buChar char="•"/>
            </a:pPr>
            <a:r>
              <a:rPr lang="en-GB" sz="5400">
                <a:solidFill>
                  <a:srgbClr val="DA5100"/>
                </a:solidFill>
              </a:rPr>
              <a:t>Questions?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6" name="Shape 566"/>
        <p:cNvGrpSpPr/>
        <p:nvPr/>
      </p:nvGrpSpPr>
      <p:grpSpPr>
        <a:xfrm>
          <a:off x="0" y="0"/>
          <a:ext cx="0" cy="0"/>
          <a:chOff x="0" y="0"/>
          <a:chExt cx="0" cy="0"/>
        </a:xfrm>
      </p:grpSpPr>
      <p:sp>
        <p:nvSpPr>
          <p:cNvPr id="567" name="Google Shape;567;p56"/>
          <p:cNvSpPr txBox="1"/>
          <p:nvPr>
            <p:ph type="title"/>
          </p:nvPr>
        </p:nvSpPr>
        <p:spPr>
          <a:xfrm>
            <a:off x="2122289" y="446483"/>
            <a:ext cx="7947422" cy="1794868"/>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READING LIST - BOOKS</a:t>
            </a:r>
            <a:endParaRPr/>
          </a:p>
        </p:txBody>
      </p:sp>
      <p:sp>
        <p:nvSpPr>
          <p:cNvPr id="568" name="Google Shape;568;p56"/>
          <p:cNvSpPr txBox="1"/>
          <p:nvPr>
            <p:ph idx="1" type="body"/>
          </p:nvPr>
        </p:nvSpPr>
        <p:spPr>
          <a:xfrm>
            <a:off x="1774030" y="2241351"/>
            <a:ext cx="8643940" cy="4380676"/>
          </a:xfrm>
          <a:prstGeom prst="rect">
            <a:avLst/>
          </a:prstGeom>
          <a:noFill/>
          <a:ln>
            <a:noFill/>
          </a:ln>
        </p:spPr>
        <p:txBody>
          <a:bodyPr anchorCtr="0" anchor="t" bIns="45700" lIns="45700" spcFirstLastPara="1" rIns="45700" wrap="square" tIns="45700">
            <a:noAutofit/>
          </a:bodyPr>
          <a:lstStyle/>
          <a:p>
            <a:pPr indent="0" lvl="0" marL="0" rtl="0" algn="l">
              <a:lnSpc>
                <a:spcPct val="80000"/>
              </a:lnSpc>
              <a:spcBef>
                <a:spcPts val="0"/>
              </a:spcBef>
              <a:spcAft>
                <a:spcPts val="0"/>
              </a:spcAft>
              <a:buSzPts val="1800"/>
              <a:buFont typeface="Noto Sans Symbols"/>
              <a:buNone/>
            </a:pPr>
            <a:r>
              <a:t/>
            </a:r>
            <a:endParaRPr/>
          </a:p>
          <a:p>
            <a:pPr indent="0" lvl="0" marL="0" rtl="0" algn="l">
              <a:lnSpc>
                <a:spcPct val="80000"/>
              </a:lnSpc>
              <a:spcBef>
                <a:spcPts val="0"/>
              </a:spcBef>
              <a:spcAft>
                <a:spcPts val="0"/>
              </a:spcAft>
              <a:buSzPts val="1100"/>
              <a:buFont typeface="Noto Sans Symbols"/>
              <a:buNone/>
            </a:pPr>
            <a:r>
              <a:rPr lang="en-GB" sz="1100">
                <a:solidFill>
                  <a:srgbClr val="121212"/>
                </a:solidFill>
              </a:rPr>
              <a:t>Emmons, S., &amp; Thomas, A. (1998). Power performance for singers: Transcending the barriers. Oxford University Press.</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121212"/>
                </a:solidFill>
              </a:rPr>
              <a:t>Fleming, N. D. (2006). Teaching and learning styles: VARK strategies. ND Fleming.</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121212"/>
                </a:solidFill>
              </a:rPr>
              <a:t>Goleman, D. (2006). Emotional intelligence. Random House LLC.</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000000"/>
                </a:solidFill>
              </a:rPr>
              <a:t>Greene, D. (2002). Performance Success. New York: Routledge.</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000000"/>
                </a:solidFill>
              </a:rPr>
              <a:t>Gallwey, T. W., (1986). The inner game of tennis. London: Pan Macmillan.</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000000"/>
                </a:solidFill>
              </a:rPr>
              <a:t>Nairn. R., (2001). Diamond Mind:  A Psychology of Meditation. U.S: Shambhala</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121212"/>
                </a:solidFill>
              </a:rPr>
              <a:t>Orlick, T. (2000). In pursuit of excellence: how to win in sports and life through mental training. Champaign, IL, Human Kinetics.</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121212"/>
                </a:solidFill>
              </a:rPr>
              <a:t>Thomas, K. W. (1974). Thomas-Kilmann conflict mode instrument. Tuxedo, NY: Xicom.</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121212"/>
                </a:solidFill>
              </a:rPr>
              <a:t>Weinberg, R. S., &amp; Gould, D. Foundations of Sport &amp; Exercise Psychology. 2003. Human Kinetics, Champaign.</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121212"/>
                </a:solidFill>
              </a:rPr>
              <a:t>Whitworth, L. (2007). Co-active coaching: New skills for coaching people toward success in work and life. Davies-Black Publishing.</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121212"/>
                </a:solidFill>
              </a:rPr>
              <a:t>Williams, M., &amp; Penman, D. (2011). Mindfulness: a practical guide to finding peace in a frantic world (Vol. 360). London: Piatkus.</a:t>
            </a:r>
            <a:r>
              <a:rPr lang="en-GB">
                <a:solidFill>
                  <a:srgbClr val="000000"/>
                </a:solidFill>
              </a:rPr>
              <a:t> </a:t>
            </a:r>
            <a:endParaRPr sz="1300"/>
          </a:p>
          <a:p>
            <a:pPr indent="0" lvl="0" marL="0" rtl="0" algn="l">
              <a:lnSpc>
                <a:spcPct val="80000"/>
              </a:lnSpc>
              <a:spcBef>
                <a:spcPts val="0"/>
              </a:spcBef>
              <a:spcAft>
                <a:spcPts val="0"/>
              </a:spcAft>
              <a:buSzPts val="1300"/>
              <a:buFont typeface="Noto Sans Symbols"/>
              <a:buNone/>
            </a:pPr>
            <a:r>
              <a:t/>
            </a:r>
            <a:endParaRPr sz="1300"/>
          </a:p>
          <a:p>
            <a:pPr indent="0" lvl="0" marL="0" rtl="0" algn="l">
              <a:lnSpc>
                <a:spcPct val="80000"/>
              </a:lnSpc>
              <a:spcBef>
                <a:spcPts val="0"/>
              </a:spcBef>
              <a:spcAft>
                <a:spcPts val="0"/>
              </a:spcAft>
              <a:buSzPts val="1100"/>
              <a:buFont typeface="Noto Sans Symbols"/>
              <a:buNone/>
            </a:pPr>
            <a:r>
              <a:rPr lang="en-GB" sz="1100">
                <a:solidFill>
                  <a:srgbClr val="000000"/>
                </a:solidFill>
              </a:rPr>
              <a:t>Buswell, D. (2006). Performance Strategies for Musicians. UK: MX Publishing.</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2" name="Shape 572"/>
        <p:cNvGrpSpPr/>
        <p:nvPr/>
      </p:nvGrpSpPr>
      <p:grpSpPr>
        <a:xfrm>
          <a:off x="0" y="0"/>
          <a:ext cx="0" cy="0"/>
          <a:chOff x="0" y="0"/>
          <a:chExt cx="0" cy="0"/>
        </a:xfrm>
      </p:grpSpPr>
      <p:sp>
        <p:nvSpPr>
          <p:cNvPr id="573" name="Google Shape;573;p57"/>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CE3B00"/>
              </a:buClr>
              <a:buSzPts val="3600"/>
              <a:buFont typeface="Century Gothic"/>
              <a:buNone/>
            </a:pPr>
            <a:r>
              <a:rPr lang="en-GB">
                <a:solidFill>
                  <a:srgbClr val="CE3B00"/>
                </a:solidFill>
              </a:rPr>
              <a:t>ONLINE RESOURCES</a:t>
            </a:r>
            <a:endParaRPr/>
          </a:p>
        </p:txBody>
      </p:sp>
      <p:sp>
        <p:nvSpPr>
          <p:cNvPr id="574" name="Google Shape;574;p57"/>
          <p:cNvSpPr txBox="1"/>
          <p:nvPr>
            <p:ph idx="1" type="body"/>
          </p:nvPr>
        </p:nvSpPr>
        <p:spPr>
          <a:xfrm>
            <a:off x="2589211" y="2133600"/>
            <a:ext cx="8915401" cy="3777623"/>
          </a:xfrm>
          <a:prstGeom prst="rect">
            <a:avLst/>
          </a:prstGeom>
          <a:noFill/>
          <a:ln>
            <a:noFill/>
          </a:ln>
        </p:spPr>
        <p:txBody>
          <a:bodyPr anchorCtr="0" anchor="t" bIns="45700" lIns="45700" spcFirstLastPara="1" rIns="45700" wrap="square" tIns="45700">
            <a:noAutofit/>
          </a:bodyPr>
          <a:lstStyle/>
          <a:p>
            <a:pPr indent="-321457" lvl="0" marL="321457" rtl="0" algn="l">
              <a:lnSpc>
                <a:spcPct val="80000"/>
              </a:lnSpc>
              <a:spcBef>
                <a:spcPts val="0"/>
              </a:spcBef>
              <a:spcAft>
                <a:spcPts val="0"/>
              </a:spcAft>
              <a:buSzPts val="1400"/>
              <a:buFont typeface="Noto Sans Symbols"/>
              <a:buNone/>
            </a:pPr>
            <a:r>
              <a:rPr lang="en-GB" sz="1400">
                <a:solidFill>
                  <a:srgbClr val="000000"/>
                </a:solidFill>
                <a:latin typeface="Tahoma"/>
                <a:ea typeface="Tahoma"/>
                <a:cs typeface="Tahoma"/>
                <a:sym typeface="Tahoma"/>
              </a:rPr>
              <a:t>The Bullet Proof Musician - </a:t>
            </a:r>
            <a:r>
              <a:rPr lang="en-GB" u="sng">
                <a:solidFill>
                  <a:schemeClr val="hlink"/>
                </a:solidFill>
                <a:hlinkClick r:id="rId3"/>
              </a:rPr>
              <a:t>https://bulletproofmusician.com</a:t>
            </a:r>
            <a:endParaRPr sz="1600"/>
          </a:p>
          <a:p>
            <a:pPr indent="-321457" lvl="0" marL="321457" rtl="0" algn="l">
              <a:lnSpc>
                <a:spcPct val="80000"/>
              </a:lnSpc>
              <a:spcBef>
                <a:spcPts val="0"/>
              </a:spcBef>
              <a:spcAft>
                <a:spcPts val="0"/>
              </a:spcAft>
              <a:buSzPts val="1600"/>
              <a:buFont typeface="Noto Sans Symbols"/>
              <a:buNone/>
            </a:pPr>
            <a:r>
              <a:t/>
            </a:r>
            <a:endParaRPr sz="1600"/>
          </a:p>
          <a:p>
            <a:pPr indent="-321457" lvl="0" marL="321457" rtl="0" algn="l">
              <a:lnSpc>
                <a:spcPct val="80000"/>
              </a:lnSpc>
              <a:spcBef>
                <a:spcPts val="0"/>
              </a:spcBef>
              <a:spcAft>
                <a:spcPts val="0"/>
              </a:spcAft>
              <a:buSzPts val="1400"/>
              <a:buFont typeface="Noto Sans Symbols"/>
              <a:buNone/>
            </a:pPr>
            <a:r>
              <a:rPr lang="en-GB" sz="1400">
                <a:solidFill>
                  <a:srgbClr val="000000"/>
                </a:solidFill>
                <a:latin typeface="Tahoma"/>
                <a:ea typeface="Tahoma"/>
                <a:cs typeface="Tahoma"/>
                <a:sym typeface="Tahoma"/>
              </a:rPr>
              <a:t>Beyond stage fright - </a:t>
            </a:r>
            <a:r>
              <a:rPr lang="en-GB" u="sng">
                <a:solidFill>
                  <a:schemeClr val="hlink"/>
                </a:solidFill>
                <a:hlinkClick r:id="rId4"/>
              </a:rPr>
              <a:t>http://www.beyondstagefright.com</a:t>
            </a:r>
            <a:endParaRPr sz="1600"/>
          </a:p>
          <a:p>
            <a:pPr indent="-321457" lvl="0" marL="321457" rtl="0" algn="l">
              <a:lnSpc>
                <a:spcPct val="80000"/>
              </a:lnSpc>
              <a:spcBef>
                <a:spcPts val="0"/>
              </a:spcBef>
              <a:spcAft>
                <a:spcPts val="0"/>
              </a:spcAft>
              <a:buSzPts val="1600"/>
              <a:buFont typeface="Noto Sans Symbols"/>
              <a:buNone/>
            </a:pPr>
            <a:r>
              <a:t/>
            </a:r>
            <a:endParaRPr sz="1600"/>
          </a:p>
          <a:p>
            <a:pPr indent="-321457" lvl="0" marL="321457" rtl="0" algn="l">
              <a:lnSpc>
                <a:spcPct val="80000"/>
              </a:lnSpc>
              <a:spcBef>
                <a:spcPts val="0"/>
              </a:spcBef>
              <a:spcAft>
                <a:spcPts val="0"/>
              </a:spcAft>
              <a:buSzPts val="1400"/>
              <a:buFont typeface="Noto Sans Symbols"/>
              <a:buNone/>
            </a:pPr>
            <a:r>
              <a:rPr lang="en-GB" sz="1400">
                <a:solidFill>
                  <a:srgbClr val="000000"/>
                </a:solidFill>
                <a:latin typeface="Tahoma"/>
                <a:ea typeface="Tahoma"/>
                <a:cs typeface="Tahoma"/>
                <a:sym typeface="Tahoma"/>
              </a:rPr>
              <a:t>The musicians way - </a:t>
            </a:r>
            <a:r>
              <a:rPr lang="en-GB" u="sng">
                <a:solidFill>
                  <a:schemeClr val="hlink"/>
                </a:solidFill>
                <a:hlinkClick r:id="rId5"/>
              </a:rPr>
              <a:t>https://www.musiciansway.com</a:t>
            </a:r>
            <a:endParaRPr sz="1600"/>
          </a:p>
          <a:p>
            <a:pPr indent="-321457" lvl="0" marL="321457" rtl="0" algn="l">
              <a:lnSpc>
                <a:spcPct val="80000"/>
              </a:lnSpc>
              <a:spcBef>
                <a:spcPts val="0"/>
              </a:spcBef>
              <a:spcAft>
                <a:spcPts val="0"/>
              </a:spcAft>
              <a:buSzPts val="1600"/>
              <a:buFont typeface="Noto Sans Symbols"/>
              <a:buNone/>
            </a:pPr>
            <a:r>
              <a:t/>
            </a:r>
            <a:endParaRPr sz="1600"/>
          </a:p>
          <a:p>
            <a:pPr indent="-321457" lvl="0" marL="321457" rtl="0" algn="l">
              <a:lnSpc>
                <a:spcPct val="80000"/>
              </a:lnSpc>
              <a:spcBef>
                <a:spcPts val="0"/>
              </a:spcBef>
              <a:spcAft>
                <a:spcPts val="0"/>
              </a:spcAft>
              <a:buSzPts val="1400"/>
              <a:buFont typeface="Noto Sans Symbols"/>
              <a:buNone/>
            </a:pPr>
            <a:r>
              <a:rPr lang="en-GB" sz="1400">
                <a:solidFill>
                  <a:srgbClr val="000000"/>
                </a:solidFill>
                <a:latin typeface="Tahoma"/>
                <a:ea typeface="Tahoma"/>
                <a:cs typeface="Tahoma"/>
                <a:sym typeface="Tahoma"/>
              </a:rPr>
              <a:t>The School of Performance - </a:t>
            </a:r>
            <a:r>
              <a:rPr lang="en-GB" u="sng">
                <a:solidFill>
                  <a:schemeClr val="hlink"/>
                </a:solidFill>
                <a:hlinkClick r:id="rId6"/>
              </a:rPr>
              <a:t>http://theschoolofperformance.com</a:t>
            </a:r>
            <a:endParaRPr sz="1600"/>
          </a:p>
          <a:p>
            <a:pPr indent="-321457" lvl="0" marL="321457" rtl="0" algn="l">
              <a:lnSpc>
                <a:spcPct val="80000"/>
              </a:lnSpc>
              <a:spcBef>
                <a:spcPts val="0"/>
              </a:spcBef>
              <a:spcAft>
                <a:spcPts val="0"/>
              </a:spcAft>
              <a:buSzPts val="1600"/>
              <a:buFont typeface="Noto Sans Symbols"/>
              <a:buNone/>
            </a:pPr>
            <a:r>
              <a:t/>
            </a:r>
            <a:endParaRPr sz="1600"/>
          </a:p>
          <a:p>
            <a:pPr indent="-321457" lvl="0" marL="321457" rtl="0" algn="l">
              <a:lnSpc>
                <a:spcPct val="80000"/>
              </a:lnSpc>
              <a:spcBef>
                <a:spcPts val="0"/>
              </a:spcBef>
              <a:spcAft>
                <a:spcPts val="0"/>
              </a:spcAft>
              <a:buSzPts val="1400"/>
              <a:buFont typeface="Noto Sans Symbols"/>
              <a:buNone/>
            </a:pPr>
            <a:r>
              <a:rPr lang="en-GB" u="sng">
                <a:solidFill>
                  <a:schemeClr val="hlink"/>
                </a:solidFill>
                <a:hlinkClick r:id="rId7"/>
              </a:rPr>
              <a:t>https://performancescience.ac.uk/performershealth/</a:t>
            </a:r>
            <a:endParaRPr sz="1600"/>
          </a:p>
          <a:p>
            <a:pPr indent="-321457" lvl="0" marL="321457" rtl="0" algn="l">
              <a:lnSpc>
                <a:spcPct val="80000"/>
              </a:lnSpc>
              <a:spcBef>
                <a:spcPts val="0"/>
              </a:spcBef>
              <a:spcAft>
                <a:spcPts val="0"/>
              </a:spcAft>
              <a:buSzPts val="1600"/>
              <a:buFont typeface="Noto Sans Symbols"/>
              <a:buNone/>
            </a:pPr>
            <a:r>
              <a:t/>
            </a:r>
            <a:endParaRPr sz="1600"/>
          </a:p>
          <a:p>
            <a:pPr indent="-321457" lvl="0" marL="321457" rtl="0" algn="l">
              <a:lnSpc>
                <a:spcPct val="80000"/>
              </a:lnSpc>
              <a:spcBef>
                <a:spcPts val="0"/>
              </a:spcBef>
              <a:spcAft>
                <a:spcPts val="0"/>
              </a:spcAft>
              <a:buSzPts val="1400"/>
              <a:buFont typeface="Noto Sans Symbols"/>
              <a:buNone/>
            </a:pPr>
            <a:r>
              <a:rPr lang="en-GB" u="sng">
                <a:solidFill>
                  <a:schemeClr val="hlink"/>
                </a:solidFill>
                <a:hlinkClick r:id="rId8"/>
              </a:rPr>
              <a:t>http://musicalimpact.org/network/</a:t>
            </a:r>
            <a:endParaRPr sz="1600"/>
          </a:p>
          <a:p>
            <a:pPr indent="-321457" lvl="0" marL="321457" rtl="0" algn="l">
              <a:lnSpc>
                <a:spcPct val="80000"/>
              </a:lnSpc>
              <a:spcBef>
                <a:spcPts val="0"/>
              </a:spcBef>
              <a:spcAft>
                <a:spcPts val="0"/>
              </a:spcAft>
              <a:buSzPts val="1600"/>
              <a:buFont typeface="Noto Sans Symbols"/>
              <a:buNone/>
            </a:pPr>
            <a:r>
              <a:t/>
            </a:r>
            <a:endParaRPr sz="1600"/>
          </a:p>
          <a:p>
            <a:pPr indent="-321457" lvl="0" marL="321457" rtl="0" algn="l">
              <a:lnSpc>
                <a:spcPct val="80000"/>
              </a:lnSpc>
              <a:spcBef>
                <a:spcPts val="0"/>
              </a:spcBef>
              <a:spcAft>
                <a:spcPts val="0"/>
              </a:spcAft>
              <a:buSzPts val="1400"/>
              <a:buFont typeface="Noto Sans Symbols"/>
              <a:buNone/>
            </a:pPr>
            <a:r>
              <a:rPr lang="en-GB" sz="1400">
                <a:solidFill>
                  <a:srgbClr val="000000"/>
                </a:solidFill>
                <a:latin typeface="Tahoma"/>
                <a:ea typeface="Tahoma"/>
                <a:cs typeface="Tahoma"/>
                <a:sym typeface="Tahoma"/>
              </a:rPr>
              <a:t>https://www.youtube.com/channel/UCKuf52cLEX3MuT3aor9qLBw</a:t>
            </a:r>
            <a:endParaRPr sz="1600"/>
          </a:p>
          <a:p>
            <a:pPr indent="-321457" lvl="0" marL="321457" rtl="0" algn="l">
              <a:lnSpc>
                <a:spcPct val="80000"/>
              </a:lnSpc>
              <a:spcBef>
                <a:spcPts val="0"/>
              </a:spcBef>
              <a:spcAft>
                <a:spcPts val="0"/>
              </a:spcAft>
              <a:buSzPts val="1600"/>
              <a:buFont typeface="Noto Sans Symbols"/>
              <a:buNone/>
            </a:pPr>
            <a:r>
              <a:t/>
            </a:r>
            <a:endParaRPr sz="1600"/>
          </a:p>
          <a:p>
            <a:pPr indent="-321457" lvl="0" marL="321457" rtl="0" algn="l">
              <a:lnSpc>
                <a:spcPct val="80000"/>
              </a:lnSpc>
              <a:spcBef>
                <a:spcPts val="0"/>
              </a:spcBef>
              <a:spcAft>
                <a:spcPts val="0"/>
              </a:spcAft>
              <a:buSzPts val="1400"/>
              <a:buFont typeface="Noto Sans Symbols"/>
              <a:buNone/>
            </a:pPr>
            <a:r>
              <a:rPr lang="en-GB" sz="1400">
                <a:solidFill>
                  <a:srgbClr val="000000"/>
                </a:solidFill>
                <a:latin typeface="Tahoma"/>
                <a:ea typeface="Tahoma"/>
                <a:cs typeface="Tahoma"/>
                <a:sym typeface="Tahoma"/>
              </a:rPr>
              <a:t>MindShift app - </a:t>
            </a:r>
            <a:r>
              <a:rPr lang="en-GB" u="sng">
                <a:solidFill>
                  <a:schemeClr val="hlink"/>
                </a:solidFill>
                <a:hlinkClick r:id="rId9"/>
              </a:rPr>
              <a:t>https://www.anxietycanada.com/resources/mindshift-app</a:t>
            </a:r>
            <a:endParaRPr sz="1600"/>
          </a:p>
          <a:p>
            <a:pPr indent="-321457" lvl="0" marL="321457" rtl="0" algn="l">
              <a:lnSpc>
                <a:spcPct val="80000"/>
              </a:lnSpc>
              <a:spcBef>
                <a:spcPts val="0"/>
              </a:spcBef>
              <a:spcAft>
                <a:spcPts val="0"/>
              </a:spcAft>
              <a:buSzPts val="1600"/>
              <a:buFont typeface="Noto Sans Symbols"/>
              <a:buNone/>
            </a:pPr>
            <a:r>
              <a:t/>
            </a:r>
            <a:endParaRPr sz="1600"/>
          </a:p>
          <a:p>
            <a:pPr indent="-321457" lvl="0" marL="321457" rtl="0" algn="l">
              <a:lnSpc>
                <a:spcPct val="80000"/>
              </a:lnSpc>
              <a:spcBef>
                <a:spcPts val="0"/>
              </a:spcBef>
              <a:spcAft>
                <a:spcPts val="0"/>
              </a:spcAft>
              <a:buSzPts val="1400"/>
              <a:buFont typeface="Noto Sans Symbols"/>
              <a:buNone/>
            </a:pPr>
            <a:r>
              <a:rPr lang="en-GB" u="sng">
                <a:solidFill>
                  <a:schemeClr val="hlink"/>
                </a:solidFill>
                <a:hlinkClick r:id="rId10"/>
              </a:rPr>
              <a:t>https://www.ism.org/images/files/ISM-Performance-anxiety.-A-practical-guide-for-music-teachers.pdf</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8" name="Shape 578"/>
        <p:cNvGrpSpPr/>
        <p:nvPr/>
      </p:nvGrpSpPr>
      <p:grpSpPr>
        <a:xfrm>
          <a:off x="0" y="0"/>
          <a:ext cx="0" cy="0"/>
          <a:chOff x="0" y="0"/>
          <a:chExt cx="0" cy="0"/>
        </a:xfrm>
      </p:grpSpPr>
      <p:sp>
        <p:nvSpPr>
          <p:cNvPr id="579" name="Google Shape;579;p58"/>
          <p:cNvSpPr txBox="1"/>
          <p:nvPr>
            <p:ph type="title"/>
          </p:nvPr>
        </p:nvSpPr>
        <p:spPr>
          <a:xfrm>
            <a:off x="2592925" y="624110"/>
            <a:ext cx="8911688" cy="1280891"/>
          </a:xfrm>
          <a:prstGeom prst="rect">
            <a:avLst/>
          </a:prstGeom>
          <a:noFill/>
          <a:ln>
            <a:noFill/>
          </a:ln>
        </p:spPr>
        <p:txBody>
          <a:bodyPr anchorCtr="0" anchor="t" bIns="45700" lIns="45700" spcFirstLastPara="1" rIns="45700" wrap="square" tIns="45700">
            <a:noAutofit/>
          </a:bodyPr>
          <a:lstStyle/>
          <a:p>
            <a:pPr indent="-214304" lvl="0" marL="214304" rtl="0" algn="l">
              <a:lnSpc>
                <a:spcPct val="100000"/>
              </a:lnSpc>
              <a:spcBef>
                <a:spcPts val="0"/>
              </a:spcBef>
              <a:spcAft>
                <a:spcPts val="0"/>
              </a:spcAft>
              <a:buClr>
                <a:srgbClr val="414141"/>
              </a:buClr>
              <a:buSzPts val="2916"/>
              <a:buFont typeface="Gill Sans"/>
              <a:buChar char="•"/>
            </a:pPr>
            <a:r>
              <a:rPr b="1" lang="en-GB">
                <a:solidFill>
                  <a:srgbClr val="CE3B00"/>
                </a:solidFill>
                <a:latin typeface="Gill Sans"/>
                <a:ea typeface="Gill Sans"/>
                <a:cs typeface="Gill Sans"/>
                <a:sym typeface="Gill Sans"/>
              </a:rPr>
              <a:t>FIND US:</a:t>
            </a:r>
            <a:br>
              <a:rPr b="1" lang="en-GB">
                <a:solidFill>
                  <a:srgbClr val="CE3B00"/>
                </a:solidFill>
                <a:latin typeface="Gill Sans"/>
                <a:ea typeface="Gill Sans"/>
                <a:cs typeface="Gill Sans"/>
                <a:sym typeface="Gill Sans"/>
              </a:rPr>
            </a:br>
            <a:r>
              <a:rPr lang="en-GB" sz="2600" u="sng">
                <a:solidFill>
                  <a:schemeClr val="hlink"/>
                </a:solidFill>
                <a:hlinkClick r:id="rId3"/>
              </a:rPr>
              <a:t>hello@theschoolofperformance.com</a:t>
            </a:r>
            <a:endParaRPr/>
          </a:p>
        </p:txBody>
      </p:sp>
      <p:sp>
        <p:nvSpPr>
          <p:cNvPr id="580" name="Google Shape;580;p58"/>
          <p:cNvSpPr txBox="1"/>
          <p:nvPr>
            <p:ph idx="1" type="body"/>
          </p:nvPr>
        </p:nvSpPr>
        <p:spPr>
          <a:xfrm>
            <a:off x="2095499" y="2321718"/>
            <a:ext cx="8643940" cy="4536282"/>
          </a:xfrm>
          <a:prstGeom prst="rect">
            <a:avLst/>
          </a:prstGeom>
          <a:noFill/>
          <a:ln>
            <a:noFill/>
          </a:ln>
        </p:spPr>
        <p:txBody>
          <a:bodyPr anchorCtr="0" anchor="t" bIns="45700" lIns="45700" spcFirstLastPara="1" rIns="45700" wrap="square" tIns="45700">
            <a:noAutofit/>
          </a:bodyPr>
          <a:lstStyle/>
          <a:p>
            <a:pPr indent="-342900" lvl="0" marL="342900" rtl="0" algn="l">
              <a:lnSpc>
                <a:spcPct val="100000"/>
              </a:lnSpc>
              <a:spcBef>
                <a:spcPts val="0"/>
              </a:spcBef>
              <a:spcAft>
                <a:spcPts val="0"/>
              </a:spcAft>
              <a:buSzPts val="1800"/>
              <a:buFont typeface="Century Gothic"/>
              <a:buChar char="•"/>
            </a:pPr>
            <a:r>
              <a:rPr b="0" i="0" lang="en-GB" sz="1800" u="none" cap="none" strike="noStrike">
                <a:solidFill>
                  <a:srgbClr val="404040"/>
                </a:solidFill>
                <a:latin typeface="Century Gothic"/>
                <a:ea typeface="Century Gothic"/>
                <a:cs typeface="Century Gothic"/>
                <a:sym typeface="Century Gothic"/>
              </a:rPr>
              <a:t>j</a:t>
            </a:r>
            <a:endParaRPr/>
          </a:p>
        </p:txBody>
      </p:sp>
      <p:pic>
        <p:nvPicPr>
          <p:cNvPr descr="Picture 3" id="581" name="Google Shape;581;p58"/>
          <p:cNvPicPr preferRelativeResize="0"/>
          <p:nvPr/>
        </p:nvPicPr>
        <p:blipFill rotWithShape="1">
          <a:blip r:embed="rId4">
            <a:alphaModFix/>
          </a:blip>
          <a:srcRect b="0" l="0" r="0" t="0"/>
          <a:stretch/>
        </p:blipFill>
        <p:spPr>
          <a:xfrm>
            <a:off x="2122289" y="2325067"/>
            <a:ext cx="6849071" cy="393799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Wisp">
  <a:themeElements>
    <a:clrScheme name="Wisp">
      <a:dk1>
        <a:srgbClr val="000000"/>
      </a:dk1>
      <a:lt1>
        <a:srgbClr val="FFFFFF"/>
      </a:lt1>
      <a:dk2>
        <a:srgbClr val="A7A7A7"/>
      </a:dk2>
      <a:lt2>
        <a:srgbClr val="535353"/>
      </a:lt2>
      <a:accent1>
        <a:srgbClr val="A53010"/>
      </a:accent1>
      <a:accent2>
        <a:srgbClr val="DE7E18"/>
      </a:accent2>
      <a:accent3>
        <a:srgbClr val="9F8351"/>
      </a:accent3>
      <a:accent4>
        <a:srgbClr val="728653"/>
      </a:accent4>
      <a:accent5>
        <a:srgbClr val="92AA4C"/>
      </a:accent5>
      <a:accent6>
        <a:srgbClr val="6AAC9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isp">
  <a:themeElements>
    <a:clrScheme name="Wisp">
      <a:dk1>
        <a:srgbClr val="000000"/>
      </a:dk1>
      <a:lt1>
        <a:srgbClr val="FFFFFF"/>
      </a:lt1>
      <a:dk2>
        <a:srgbClr val="A7A7A7"/>
      </a:dk2>
      <a:lt2>
        <a:srgbClr val="535353"/>
      </a:lt2>
      <a:accent1>
        <a:srgbClr val="A53010"/>
      </a:accent1>
      <a:accent2>
        <a:srgbClr val="DE7E18"/>
      </a:accent2>
      <a:accent3>
        <a:srgbClr val="9F8351"/>
      </a:accent3>
      <a:accent4>
        <a:srgbClr val="728653"/>
      </a:accent4>
      <a:accent5>
        <a:srgbClr val="92AA4C"/>
      </a:accent5>
      <a:accent6>
        <a:srgbClr val="6AAC9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