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372" r:id="rId6"/>
    <p:sldId id="363" r:id="rId7"/>
    <p:sldId id="348" r:id="rId8"/>
    <p:sldId id="336" r:id="rId9"/>
    <p:sldId id="367" r:id="rId10"/>
    <p:sldId id="375" r:id="rId11"/>
    <p:sldId id="326" r:id="rId12"/>
    <p:sldId id="368" r:id="rId13"/>
    <p:sldId id="369" r:id="rId14"/>
    <p:sldId id="371" r:id="rId15"/>
    <p:sldId id="374" r:id="rId16"/>
    <p:sldId id="349" r:id="rId17"/>
    <p:sldId id="260" r:id="rId18"/>
    <p:sldId id="370" r:id="rId19"/>
  </p:sldIdLst>
  <p:sldSz cx="9144000" cy="6858000" type="screen4x3"/>
  <p:notesSz cx="6858000" cy="1438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247">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Aizpurua" initials="EA" lastIdx="2" clrIdx="0">
    <p:extLst>
      <p:ext uri="{19B8F6BF-5375-455C-9EA6-DF929625EA0E}">
        <p15:presenceInfo xmlns:p15="http://schemas.microsoft.com/office/powerpoint/2012/main" userId="S-1-5-21-3781580678-689260438-1208428872-252826" providerId="AD"/>
      </p:ext>
    </p:extLst>
  </p:cmAuthor>
  <p:cmAuthor id="2" name="Ciara O'Connell" initials="CO" lastIdx="2" clrIdx="1">
    <p:extLst>
      <p:ext uri="{19B8F6BF-5375-455C-9EA6-DF929625EA0E}">
        <p15:presenceInfo xmlns:p15="http://schemas.microsoft.com/office/powerpoint/2012/main" userId="S::coconne5@tcd.ie::349ec44f-c8f7-4b14-96a3-f7218bcd9d10" providerId="AD"/>
      </p:ext>
    </p:extLst>
  </p:cmAuthor>
  <p:cmAuthor id="3" name="Sophie Van Der Valk" initials="SV" lastIdx="1" clrIdx="2">
    <p:extLst>
      <p:ext uri="{19B8F6BF-5375-455C-9EA6-DF929625EA0E}">
        <p15:presenceInfo xmlns:p15="http://schemas.microsoft.com/office/powerpoint/2012/main" userId="S::vandervs@tcd.ie::c17f96d0-6580-4664-8634-6a4d041916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6EB"/>
    <a:srgbClr val="A2BADE"/>
    <a:srgbClr val="CC0000"/>
    <a:srgbClr val="339966"/>
    <a:srgbClr val="FF9966"/>
    <a:srgbClr val="E9EDF4"/>
    <a:srgbClr val="D0D8E8"/>
    <a:srgbClr val="4F81BD"/>
    <a:srgbClr val="0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C7F0D5-C590-D247-8900-C09B2A33903C}" v="110" dt="2020-07-07T20:27:11.0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76"/>
    <p:restoredTop sz="90942" autoAdjust="0"/>
  </p:normalViewPr>
  <p:slideViewPr>
    <p:cSldViewPr snapToGrid="0" showGuides="1">
      <p:cViewPr varScale="1">
        <p:scale>
          <a:sx n="104" d="100"/>
          <a:sy n="104" d="100"/>
        </p:scale>
        <p:origin x="1496" y="200"/>
      </p:cViewPr>
      <p:guideLst>
        <p:guide orient="horz" pos="4319"/>
        <p:guide pos="5247"/>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ara O'Connell" userId="349ec44f-c8f7-4b14-96a3-f7218bcd9d10" providerId="ADAL" clId="{E8C61BE0-0625-3540-90C5-208327FAA948}"/>
    <pc:docChg chg="custSel addSld modSld">
      <pc:chgData name="Ciara O'Connell" userId="349ec44f-c8f7-4b14-96a3-f7218bcd9d10" providerId="ADAL" clId="{E8C61BE0-0625-3540-90C5-208327FAA948}" dt="2020-05-05T11:35:06.839" v="153" actId="20577"/>
      <pc:docMkLst>
        <pc:docMk/>
      </pc:docMkLst>
      <pc:sldChg chg="modNotesTx">
        <pc:chgData name="Ciara O'Connell" userId="349ec44f-c8f7-4b14-96a3-f7218bcd9d10" providerId="ADAL" clId="{E8C61BE0-0625-3540-90C5-208327FAA948}" dt="2020-05-05T11:35:06.839" v="153" actId="20577"/>
        <pc:sldMkLst>
          <pc:docMk/>
          <pc:sldMk cId="1348129408" sldId="367"/>
        </pc:sldMkLst>
      </pc:sldChg>
      <pc:sldChg chg="modSp add">
        <pc:chgData name="Ciara O'Connell" userId="349ec44f-c8f7-4b14-96a3-f7218bcd9d10" providerId="ADAL" clId="{E8C61BE0-0625-3540-90C5-208327FAA948}" dt="2020-04-28T15:16:25.684" v="138" actId="20577"/>
        <pc:sldMkLst>
          <pc:docMk/>
          <pc:sldMk cId="1165939989" sldId="372"/>
        </pc:sldMkLst>
        <pc:spChg chg="mod">
          <ac:chgData name="Ciara O'Connell" userId="349ec44f-c8f7-4b14-96a3-f7218bcd9d10" providerId="ADAL" clId="{E8C61BE0-0625-3540-90C5-208327FAA948}" dt="2020-04-28T15:15:58.952" v="37" actId="20577"/>
          <ac:spMkLst>
            <pc:docMk/>
            <pc:sldMk cId="1165939989" sldId="372"/>
            <ac:spMk id="2" creationId="{E3E1F6C8-4360-E04C-9566-14B031E02E73}"/>
          </ac:spMkLst>
        </pc:spChg>
        <pc:spChg chg="mod">
          <ac:chgData name="Ciara O'Connell" userId="349ec44f-c8f7-4b14-96a3-f7218bcd9d10" providerId="ADAL" clId="{E8C61BE0-0625-3540-90C5-208327FAA948}" dt="2020-04-28T15:16:25.684" v="138" actId="20577"/>
          <ac:spMkLst>
            <pc:docMk/>
            <pc:sldMk cId="1165939989" sldId="372"/>
            <ac:spMk id="3" creationId="{7884F709-F38A-D742-AE3F-CAD8AC23F17A}"/>
          </ac:spMkLst>
        </pc:spChg>
      </pc:sldChg>
    </pc:docChg>
  </pc:docChgLst>
  <pc:docChgLst>
    <pc:chgData name="Ciara O'Connell" userId="349ec44f-c8f7-4b14-96a3-f7218bcd9d10" providerId="ADAL" clId="{C115C2C6-81DE-5642-B70D-EB0A381C9522}"/>
    <pc:docChg chg="undo redo custSel addSld delSld modSld sldOrd">
      <pc:chgData name="Ciara O'Connell" userId="349ec44f-c8f7-4b14-96a3-f7218bcd9d10" providerId="ADAL" clId="{C115C2C6-81DE-5642-B70D-EB0A381C9522}" dt="2020-05-13T08:33:06.564" v="11605" actId="113"/>
      <pc:docMkLst>
        <pc:docMk/>
      </pc:docMkLst>
      <pc:sldChg chg="addSp delSp modSp mod modAnim modNotesTx">
        <pc:chgData name="Ciara O'Connell" userId="349ec44f-c8f7-4b14-96a3-f7218bcd9d10" providerId="ADAL" clId="{C115C2C6-81DE-5642-B70D-EB0A381C9522}" dt="2020-05-13T08:29:48.420" v="11592" actId="14100"/>
        <pc:sldMkLst>
          <pc:docMk/>
          <pc:sldMk cId="2042429594" sldId="326"/>
        </pc:sldMkLst>
        <pc:spChg chg="add mod">
          <ac:chgData name="Ciara O'Connell" userId="349ec44f-c8f7-4b14-96a3-f7218bcd9d10" providerId="ADAL" clId="{C115C2C6-81DE-5642-B70D-EB0A381C9522}" dt="2020-05-13T08:27:43.676" v="11564" actId="20577"/>
          <ac:spMkLst>
            <pc:docMk/>
            <pc:sldMk cId="2042429594" sldId="326"/>
            <ac:spMk id="2" creationId="{D8340016-09DE-2840-B994-089EB3EA665B}"/>
          </ac:spMkLst>
        </pc:spChg>
        <pc:spChg chg="add del mod">
          <ac:chgData name="Ciara O'Connell" userId="349ec44f-c8f7-4b14-96a3-f7218bcd9d10" providerId="ADAL" clId="{C115C2C6-81DE-5642-B70D-EB0A381C9522}" dt="2020-05-12T13:13:49.974" v="6726" actId="478"/>
          <ac:spMkLst>
            <pc:docMk/>
            <pc:sldMk cId="2042429594" sldId="326"/>
            <ac:spMk id="3" creationId="{6405B502-E4DF-6044-95B6-AF0EEBD9B8BA}"/>
          </ac:spMkLst>
        </pc:spChg>
        <pc:spChg chg="mod">
          <ac:chgData name="Ciara O'Connell" userId="349ec44f-c8f7-4b14-96a3-f7218bcd9d10" providerId="ADAL" clId="{C115C2C6-81DE-5642-B70D-EB0A381C9522}" dt="2020-05-12T13:02:17.114" v="6498" actId="1076"/>
          <ac:spMkLst>
            <pc:docMk/>
            <pc:sldMk cId="2042429594" sldId="326"/>
            <ac:spMk id="4" creationId="{D0022789-5EBA-7542-AB0E-06771E815DD1}"/>
          </ac:spMkLst>
        </pc:spChg>
        <pc:spChg chg="add mod">
          <ac:chgData name="Ciara O'Connell" userId="349ec44f-c8f7-4b14-96a3-f7218bcd9d10" providerId="ADAL" clId="{C115C2C6-81DE-5642-B70D-EB0A381C9522}" dt="2020-05-12T14:05:02.913" v="7271" actId="1076"/>
          <ac:spMkLst>
            <pc:docMk/>
            <pc:sldMk cId="2042429594" sldId="326"/>
            <ac:spMk id="5" creationId="{3A126AC6-8729-9149-82A6-043D6CEE8EAC}"/>
          </ac:spMkLst>
        </pc:spChg>
        <pc:spChg chg="add mod">
          <ac:chgData name="Ciara O'Connell" userId="349ec44f-c8f7-4b14-96a3-f7218bcd9d10" providerId="ADAL" clId="{C115C2C6-81DE-5642-B70D-EB0A381C9522}" dt="2020-05-12T13:11:23.090" v="6680" actId="1037"/>
          <ac:spMkLst>
            <pc:docMk/>
            <pc:sldMk cId="2042429594" sldId="326"/>
            <ac:spMk id="7" creationId="{05C43954-8D6B-D542-912B-A486D0157F29}"/>
          </ac:spMkLst>
        </pc:spChg>
        <pc:spChg chg="add mod">
          <ac:chgData name="Ciara O'Connell" userId="349ec44f-c8f7-4b14-96a3-f7218bcd9d10" providerId="ADAL" clId="{C115C2C6-81DE-5642-B70D-EB0A381C9522}" dt="2020-05-13T08:29:41.475" v="11590" actId="1076"/>
          <ac:spMkLst>
            <pc:docMk/>
            <pc:sldMk cId="2042429594" sldId="326"/>
            <ac:spMk id="8" creationId="{84B093A6-9F5A-7841-9B4C-C31C2A527D3B}"/>
          </ac:spMkLst>
        </pc:spChg>
        <pc:spChg chg="add mod">
          <ac:chgData name="Ciara O'Connell" userId="349ec44f-c8f7-4b14-96a3-f7218bcd9d10" providerId="ADAL" clId="{C115C2C6-81DE-5642-B70D-EB0A381C9522}" dt="2020-05-13T08:29:48.420" v="11592" actId="14100"/>
          <ac:spMkLst>
            <pc:docMk/>
            <pc:sldMk cId="2042429594" sldId="326"/>
            <ac:spMk id="9" creationId="{72894F19-997C-7D45-8DE1-A98BA55E9E0B}"/>
          </ac:spMkLst>
        </pc:spChg>
        <pc:spChg chg="add del mod">
          <ac:chgData name="Ciara O'Connell" userId="349ec44f-c8f7-4b14-96a3-f7218bcd9d10" providerId="ADAL" clId="{C115C2C6-81DE-5642-B70D-EB0A381C9522}" dt="2020-05-12T13:17:08.581" v="6738" actId="478"/>
          <ac:spMkLst>
            <pc:docMk/>
            <pc:sldMk cId="2042429594" sldId="326"/>
            <ac:spMk id="10" creationId="{0451388C-BA96-E14E-A8DE-5A9D28D63ADE}"/>
          </ac:spMkLst>
        </pc:spChg>
        <pc:spChg chg="add mod">
          <ac:chgData name="Ciara O'Connell" userId="349ec44f-c8f7-4b14-96a3-f7218bcd9d10" providerId="ADAL" clId="{C115C2C6-81DE-5642-B70D-EB0A381C9522}" dt="2020-05-13T08:29:22.879" v="11584" actId="1076"/>
          <ac:spMkLst>
            <pc:docMk/>
            <pc:sldMk cId="2042429594" sldId="326"/>
            <ac:spMk id="11" creationId="{0AB024DA-DB55-C641-A3A1-A74E66C10EDC}"/>
          </ac:spMkLst>
        </pc:spChg>
        <pc:graphicFrameChg chg="add mod">
          <ac:chgData name="Ciara O'Connell" userId="349ec44f-c8f7-4b14-96a3-f7218bcd9d10" providerId="ADAL" clId="{C115C2C6-81DE-5642-B70D-EB0A381C9522}" dt="2020-05-12T13:08:08.232" v="6528" actId="1076"/>
          <ac:graphicFrameMkLst>
            <pc:docMk/>
            <pc:sldMk cId="2042429594" sldId="326"/>
            <ac:graphicFrameMk id="6" creationId="{AFCF3588-77AF-D148-82FB-2AA2B14F4B6F}"/>
          </ac:graphicFrameMkLst>
        </pc:graphicFrameChg>
      </pc:sldChg>
      <pc:sldChg chg="addSp modSp modNotesTx">
        <pc:chgData name="Ciara O'Connell" userId="349ec44f-c8f7-4b14-96a3-f7218bcd9d10" providerId="ADAL" clId="{C115C2C6-81DE-5642-B70D-EB0A381C9522}" dt="2020-05-12T17:37:25.152" v="9521"/>
        <pc:sldMkLst>
          <pc:docMk/>
          <pc:sldMk cId="3739402027" sldId="336"/>
        </pc:sldMkLst>
        <pc:spChg chg="add mod">
          <ac:chgData name="Ciara O'Connell" userId="349ec44f-c8f7-4b14-96a3-f7218bcd9d10" providerId="ADAL" clId="{C115C2C6-81DE-5642-B70D-EB0A381C9522}" dt="2020-05-12T17:34:27.736" v="9468"/>
          <ac:spMkLst>
            <pc:docMk/>
            <pc:sldMk cId="3739402027" sldId="336"/>
            <ac:spMk id="5" creationId="{62645405-EAF8-984E-AC39-2080DAF0BBA2}"/>
          </ac:spMkLst>
        </pc:spChg>
        <pc:graphicFrameChg chg="mod">
          <ac:chgData name="Ciara O'Connell" userId="349ec44f-c8f7-4b14-96a3-f7218bcd9d10" providerId="ADAL" clId="{C115C2C6-81DE-5642-B70D-EB0A381C9522}" dt="2020-05-12T17:37:25.152" v="9521"/>
          <ac:graphicFrameMkLst>
            <pc:docMk/>
            <pc:sldMk cId="3739402027" sldId="336"/>
            <ac:graphicFrameMk id="2" creationId="{00000000-0000-0000-0000-000000000000}"/>
          </ac:graphicFrameMkLst>
        </pc:graphicFrameChg>
      </pc:sldChg>
      <pc:sldChg chg="del">
        <pc:chgData name="Ciara O'Connell" userId="349ec44f-c8f7-4b14-96a3-f7218bcd9d10" providerId="ADAL" clId="{C115C2C6-81DE-5642-B70D-EB0A381C9522}" dt="2020-05-01T10:01:54.086" v="298" actId="2696"/>
        <pc:sldMkLst>
          <pc:docMk/>
          <pc:sldMk cId="1819728884" sldId="337"/>
        </pc:sldMkLst>
      </pc:sldChg>
      <pc:sldChg chg="del">
        <pc:chgData name="Ciara O'Connell" userId="349ec44f-c8f7-4b14-96a3-f7218bcd9d10" providerId="ADAL" clId="{C115C2C6-81DE-5642-B70D-EB0A381C9522}" dt="2020-05-01T10:02:01.621" v="300" actId="2696"/>
        <pc:sldMkLst>
          <pc:docMk/>
          <pc:sldMk cId="4265217231" sldId="338"/>
        </pc:sldMkLst>
      </pc:sldChg>
      <pc:sldChg chg="del">
        <pc:chgData name="Ciara O'Connell" userId="349ec44f-c8f7-4b14-96a3-f7218bcd9d10" providerId="ADAL" clId="{C115C2C6-81DE-5642-B70D-EB0A381C9522}" dt="2020-05-01T10:02:03.034" v="301" actId="2696"/>
        <pc:sldMkLst>
          <pc:docMk/>
          <pc:sldMk cId="3869963082" sldId="339"/>
        </pc:sldMkLst>
      </pc:sldChg>
      <pc:sldChg chg="del">
        <pc:chgData name="Ciara O'Connell" userId="349ec44f-c8f7-4b14-96a3-f7218bcd9d10" providerId="ADAL" clId="{C115C2C6-81DE-5642-B70D-EB0A381C9522}" dt="2020-05-01T10:02:06.802" v="303" actId="2696"/>
        <pc:sldMkLst>
          <pc:docMk/>
          <pc:sldMk cId="1492422473" sldId="340"/>
        </pc:sldMkLst>
      </pc:sldChg>
      <pc:sldChg chg="add del modNotesTx">
        <pc:chgData name="Ciara O'Connell" userId="349ec44f-c8f7-4b14-96a3-f7218bcd9d10" providerId="ADAL" clId="{C115C2C6-81DE-5642-B70D-EB0A381C9522}" dt="2020-05-13T07:48:41.294" v="9670" actId="2696"/>
        <pc:sldMkLst>
          <pc:docMk/>
          <pc:sldMk cId="2000443423" sldId="342"/>
        </pc:sldMkLst>
      </pc:sldChg>
      <pc:sldChg chg="del">
        <pc:chgData name="Ciara O'Connell" userId="349ec44f-c8f7-4b14-96a3-f7218bcd9d10" providerId="ADAL" clId="{C115C2C6-81DE-5642-B70D-EB0A381C9522}" dt="2020-05-01T10:02:22.978" v="312" actId="2696"/>
        <pc:sldMkLst>
          <pc:docMk/>
          <pc:sldMk cId="1092758515" sldId="343"/>
        </pc:sldMkLst>
      </pc:sldChg>
      <pc:sldChg chg="del">
        <pc:chgData name="Ciara O'Connell" userId="349ec44f-c8f7-4b14-96a3-f7218bcd9d10" providerId="ADAL" clId="{C115C2C6-81DE-5642-B70D-EB0A381C9522}" dt="2020-05-01T10:02:12.884" v="308" actId="2696"/>
        <pc:sldMkLst>
          <pc:docMk/>
          <pc:sldMk cId="1970004151" sldId="346"/>
        </pc:sldMkLst>
      </pc:sldChg>
      <pc:sldChg chg="del">
        <pc:chgData name="Ciara O'Connell" userId="349ec44f-c8f7-4b14-96a3-f7218bcd9d10" providerId="ADAL" clId="{C115C2C6-81DE-5642-B70D-EB0A381C9522}" dt="2020-05-01T10:02:21.508" v="310" actId="2696"/>
        <pc:sldMkLst>
          <pc:docMk/>
          <pc:sldMk cId="725541171" sldId="347"/>
        </pc:sldMkLst>
      </pc:sldChg>
      <pc:sldChg chg="addSp delSp modSp delAnim modAnim addCm delCm modCm modNotesTx">
        <pc:chgData name="Ciara O'Connell" userId="349ec44f-c8f7-4b14-96a3-f7218bcd9d10" providerId="ADAL" clId="{C115C2C6-81DE-5642-B70D-EB0A381C9522}" dt="2020-05-12T15:24:21.967" v="9430" actId="1037"/>
        <pc:sldMkLst>
          <pc:docMk/>
          <pc:sldMk cId="376916728" sldId="348"/>
        </pc:sldMkLst>
        <pc:spChg chg="add del mod">
          <ac:chgData name="Ciara O'Connell" userId="349ec44f-c8f7-4b14-96a3-f7218bcd9d10" providerId="ADAL" clId="{C115C2C6-81DE-5642-B70D-EB0A381C9522}" dt="2020-05-12T15:24:10.475" v="9423" actId="255"/>
          <ac:spMkLst>
            <pc:docMk/>
            <pc:sldMk cId="376916728" sldId="348"/>
            <ac:spMk id="2" creationId="{00000000-0000-0000-0000-000000000000}"/>
          </ac:spMkLst>
        </pc:spChg>
        <pc:spChg chg="add mod">
          <ac:chgData name="Ciara O'Connell" userId="349ec44f-c8f7-4b14-96a3-f7218bcd9d10" providerId="ADAL" clId="{C115C2C6-81DE-5642-B70D-EB0A381C9522}" dt="2020-05-12T15:24:21.967" v="9430" actId="1037"/>
          <ac:spMkLst>
            <pc:docMk/>
            <pc:sldMk cId="376916728" sldId="348"/>
            <ac:spMk id="3" creationId="{08123C91-3575-FF44-84AF-0B705D4F3743}"/>
          </ac:spMkLst>
        </pc:spChg>
        <pc:spChg chg="mod">
          <ac:chgData name="Ciara O'Connell" userId="349ec44f-c8f7-4b14-96a3-f7218bcd9d10" providerId="ADAL" clId="{C115C2C6-81DE-5642-B70D-EB0A381C9522}" dt="2020-05-12T15:22:34.361" v="9391" actId="20577"/>
          <ac:spMkLst>
            <pc:docMk/>
            <pc:sldMk cId="376916728" sldId="348"/>
            <ac:spMk id="6" creationId="{00000000-0000-0000-0000-000000000000}"/>
          </ac:spMkLst>
        </pc:spChg>
        <pc:spChg chg="add del mod">
          <ac:chgData name="Ciara O'Connell" userId="349ec44f-c8f7-4b14-96a3-f7218bcd9d10" providerId="ADAL" clId="{C115C2C6-81DE-5642-B70D-EB0A381C9522}" dt="2020-05-12T15:22:42.666" v="9411" actId="478"/>
          <ac:spMkLst>
            <pc:docMk/>
            <pc:sldMk cId="376916728" sldId="348"/>
            <ac:spMk id="7" creationId="{93568690-3709-254C-851E-BA3E5DA0C1F6}"/>
          </ac:spMkLst>
        </pc:spChg>
        <pc:spChg chg="mod">
          <ac:chgData name="Ciara O'Connell" userId="349ec44f-c8f7-4b14-96a3-f7218bcd9d10" providerId="ADAL" clId="{C115C2C6-81DE-5642-B70D-EB0A381C9522}" dt="2020-05-12T15:24:13.420" v="9424" actId="1076"/>
          <ac:spMkLst>
            <pc:docMk/>
            <pc:sldMk cId="376916728" sldId="348"/>
            <ac:spMk id="15" creationId="{581F71A5-A38E-044E-B140-C9A608144B71}"/>
          </ac:spMkLst>
        </pc:spChg>
        <pc:graphicFrameChg chg="mod">
          <ac:chgData name="Ciara O'Connell" userId="349ec44f-c8f7-4b14-96a3-f7218bcd9d10" providerId="ADAL" clId="{C115C2C6-81DE-5642-B70D-EB0A381C9522}" dt="2020-05-12T13:06:05.444" v="6524" actId="20577"/>
          <ac:graphicFrameMkLst>
            <pc:docMk/>
            <pc:sldMk cId="376916728" sldId="348"/>
            <ac:graphicFrameMk id="14" creationId="{60579804-DE59-5249-A6A3-D9E55AA56392}"/>
          </ac:graphicFrameMkLst>
        </pc:graphicFrameChg>
      </pc:sldChg>
      <pc:sldChg chg="addSp delSp modSp modAnim modNotesTx">
        <pc:chgData name="Ciara O'Connell" userId="349ec44f-c8f7-4b14-96a3-f7218bcd9d10" providerId="ADAL" clId="{C115C2C6-81DE-5642-B70D-EB0A381C9522}" dt="2020-05-13T08:22:59.553" v="11544" actId="114"/>
        <pc:sldMkLst>
          <pc:docMk/>
          <pc:sldMk cId="1062781745" sldId="349"/>
        </pc:sldMkLst>
        <pc:spChg chg="add mod">
          <ac:chgData name="Ciara O'Connell" userId="349ec44f-c8f7-4b14-96a3-f7218bcd9d10" providerId="ADAL" clId="{C115C2C6-81DE-5642-B70D-EB0A381C9522}" dt="2020-05-13T08:19:08.257" v="11431" actId="1037"/>
          <ac:spMkLst>
            <pc:docMk/>
            <pc:sldMk cId="1062781745" sldId="349"/>
            <ac:spMk id="2" creationId="{2823D6E8-AC4E-4744-B153-08918B701132}"/>
          </ac:spMkLst>
        </pc:spChg>
        <pc:spChg chg="add del mod">
          <ac:chgData name="Ciara O'Connell" userId="349ec44f-c8f7-4b14-96a3-f7218bcd9d10" providerId="ADAL" clId="{C115C2C6-81DE-5642-B70D-EB0A381C9522}" dt="2020-05-13T07:59:38.728" v="10309" actId="478"/>
          <ac:spMkLst>
            <pc:docMk/>
            <pc:sldMk cId="1062781745" sldId="349"/>
            <ac:spMk id="3" creationId="{2EB17FC9-F83D-AC4A-8765-D3EAF38F3E45}"/>
          </ac:spMkLst>
        </pc:spChg>
        <pc:spChg chg="add mod">
          <ac:chgData name="Ciara O'Connell" userId="349ec44f-c8f7-4b14-96a3-f7218bcd9d10" providerId="ADAL" clId="{C115C2C6-81DE-5642-B70D-EB0A381C9522}" dt="2020-05-13T08:22:59.553" v="11544" actId="114"/>
          <ac:spMkLst>
            <pc:docMk/>
            <pc:sldMk cId="1062781745" sldId="349"/>
            <ac:spMk id="4" creationId="{952F241A-F7E8-E947-9D3E-F4B5A940A168}"/>
          </ac:spMkLst>
        </pc:spChg>
        <pc:spChg chg="del">
          <ac:chgData name="Ciara O'Connell" userId="349ec44f-c8f7-4b14-96a3-f7218bcd9d10" providerId="ADAL" clId="{C115C2C6-81DE-5642-B70D-EB0A381C9522}" dt="2020-05-13T07:46:51.971" v="9614" actId="478"/>
          <ac:spMkLst>
            <pc:docMk/>
            <pc:sldMk cId="1062781745" sldId="349"/>
            <ac:spMk id="5" creationId="{E8C495B1-4E8F-2347-B62A-1F99291CDAF1}"/>
          </ac:spMkLst>
        </pc:spChg>
        <pc:spChg chg="add mod">
          <ac:chgData name="Ciara O'Connell" userId="349ec44f-c8f7-4b14-96a3-f7218bcd9d10" providerId="ADAL" clId="{C115C2C6-81DE-5642-B70D-EB0A381C9522}" dt="2020-05-13T08:16:45.962" v="11383" actId="14100"/>
          <ac:spMkLst>
            <pc:docMk/>
            <pc:sldMk cId="1062781745" sldId="349"/>
            <ac:spMk id="6" creationId="{98116025-83AA-7843-922E-A870EDD669E3}"/>
          </ac:spMkLst>
        </pc:spChg>
        <pc:spChg chg="add mod">
          <ac:chgData name="Ciara O'Connell" userId="349ec44f-c8f7-4b14-96a3-f7218bcd9d10" providerId="ADAL" clId="{C115C2C6-81DE-5642-B70D-EB0A381C9522}" dt="2020-05-13T08:21:50.388" v="11523" actId="1076"/>
          <ac:spMkLst>
            <pc:docMk/>
            <pc:sldMk cId="1062781745" sldId="349"/>
            <ac:spMk id="7" creationId="{0CEC5D92-74C8-934B-9E80-73BE4D415B72}"/>
          </ac:spMkLst>
        </pc:spChg>
        <pc:spChg chg="add mod">
          <ac:chgData name="Ciara O'Connell" userId="349ec44f-c8f7-4b14-96a3-f7218bcd9d10" providerId="ADAL" clId="{C115C2C6-81DE-5642-B70D-EB0A381C9522}" dt="2020-05-13T08:21:53.681" v="11524" actId="1076"/>
          <ac:spMkLst>
            <pc:docMk/>
            <pc:sldMk cId="1062781745" sldId="349"/>
            <ac:spMk id="8" creationId="{DA6ABB3A-AD72-9944-84DC-D57D24F6EF04}"/>
          </ac:spMkLst>
        </pc:spChg>
        <pc:spChg chg="add del mod">
          <ac:chgData name="Ciara O'Connell" userId="349ec44f-c8f7-4b14-96a3-f7218bcd9d10" providerId="ADAL" clId="{C115C2C6-81DE-5642-B70D-EB0A381C9522}" dt="2020-05-13T08:15:10.713" v="11364" actId="478"/>
          <ac:spMkLst>
            <pc:docMk/>
            <pc:sldMk cId="1062781745" sldId="349"/>
            <ac:spMk id="9" creationId="{A38DD22C-1A7D-764C-B99E-D92B132A6F47}"/>
          </ac:spMkLst>
        </pc:spChg>
        <pc:spChg chg="add mod">
          <ac:chgData name="Ciara O'Connell" userId="349ec44f-c8f7-4b14-96a3-f7218bcd9d10" providerId="ADAL" clId="{C115C2C6-81DE-5642-B70D-EB0A381C9522}" dt="2020-05-13T08:17:57.159" v="11401" actId="14100"/>
          <ac:spMkLst>
            <pc:docMk/>
            <pc:sldMk cId="1062781745" sldId="349"/>
            <ac:spMk id="10" creationId="{CD638CD9-4EDD-6C43-856C-22EB45DBDD24}"/>
          </ac:spMkLst>
        </pc:spChg>
        <pc:spChg chg="add mod">
          <ac:chgData name="Ciara O'Connell" userId="349ec44f-c8f7-4b14-96a3-f7218bcd9d10" providerId="ADAL" clId="{C115C2C6-81DE-5642-B70D-EB0A381C9522}" dt="2020-05-13T08:18:34.276" v="11410" actId="113"/>
          <ac:spMkLst>
            <pc:docMk/>
            <pc:sldMk cId="1062781745" sldId="349"/>
            <ac:spMk id="13" creationId="{7E0A17F5-6BB5-AE4D-8653-150B7A617F2F}"/>
          </ac:spMkLst>
        </pc:spChg>
        <pc:spChg chg="add mod">
          <ac:chgData name="Ciara O'Connell" userId="349ec44f-c8f7-4b14-96a3-f7218bcd9d10" providerId="ADAL" clId="{C115C2C6-81DE-5642-B70D-EB0A381C9522}" dt="2020-05-13T08:22:07.142" v="11527" actId="1076"/>
          <ac:spMkLst>
            <pc:docMk/>
            <pc:sldMk cId="1062781745" sldId="349"/>
            <ac:spMk id="18" creationId="{E5ACD2B5-B43C-7B45-BDE7-079361439E0D}"/>
          </ac:spMkLst>
        </pc:spChg>
        <pc:spChg chg="add del mod">
          <ac:chgData name="Ciara O'Connell" userId="349ec44f-c8f7-4b14-96a3-f7218bcd9d10" providerId="ADAL" clId="{C115C2C6-81DE-5642-B70D-EB0A381C9522}" dt="2020-05-13T08:20:20.001" v="11461"/>
          <ac:spMkLst>
            <pc:docMk/>
            <pc:sldMk cId="1062781745" sldId="349"/>
            <ac:spMk id="19" creationId="{6A9422C6-EA5E-DD47-9E42-1CBC28A3E3CF}"/>
          </ac:spMkLst>
        </pc:spChg>
        <pc:spChg chg="add mod">
          <ac:chgData name="Ciara O'Connell" userId="349ec44f-c8f7-4b14-96a3-f7218bcd9d10" providerId="ADAL" clId="{C115C2C6-81DE-5642-B70D-EB0A381C9522}" dt="2020-05-13T08:22:04.099" v="11526" actId="1076"/>
          <ac:spMkLst>
            <pc:docMk/>
            <pc:sldMk cId="1062781745" sldId="349"/>
            <ac:spMk id="20" creationId="{1C1408FC-222A-E14F-93A0-942C9ADA0A25}"/>
          </ac:spMkLst>
        </pc:spChg>
        <pc:spChg chg="add mod">
          <ac:chgData name="Ciara O'Connell" userId="349ec44f-c8f7-4b14-96a3-f7218bcd9d10" providerId="ADAL" clId="{C115C2C6-81DE-5642-B70D-EB0A381C9522}" dt="2020-05-13T08:22:11.526" v="11528" actId="1076"/>
          <ac:spMkLst>
            <pc:docMk/>
            <pc:sldMk cId="1062781745" sldId="349"/>
            <ac:spMk id="21" creationId="{CC74904B-DE61-2248-938D-6FE9C98F993C}"/>
          </ac:spMkLst>
        </pc:spChg>
        <pc:cxnChg chg="add del mod">
          <ac:chgData name="Ciara O'Connell" userId="349ec44f-c8f7-4b14-96a3-f7218bcd9d10" providerId="ADAL" clId="{C115C2C6-81DE-5642-B70D-EB0A381C9522}" dt="2020-05-13T08:16:31.292" v="11379" actId="11529"/>
          <ac:cxnSpMkLst>
            <pc:docMk/>
            <pc:sldMk cId="1062781745" sldId="349"/>
            <ac:cxnSpMk id="12" creationId="{2523667A-9DD5-4B49-AD44-60B0847BCB8F}"/>
          </ac:cxnSpMkLst>
        </pc:cxnChg>
        <pc:cxnChg chg="add mod">
          <ac:chgData name="Ciara O'Connell" userId="349ec44f-c8f7-4b14-96a3-f7218bcd9d10" providerId="ADAL" clId="{C115C2C6-81DE-5642-B70D-EB0A381C9522}" dt="2020-05-13T08:18:39.120" v="11415" actId="1038"/>
          <ac:cxnSpMkLst>
            <pc:docMk/>
            <pc:sldMk cId="1062781745" sldId="349"/>
            <ac:cxnSpMk id="15" creationId="{3CAC4C36-C6B3-2A44-A040-5D94A0166A62}"/>
          </ac:cxnSpMkLst>
        </pc:cxnChg>
      </pc:sldChg>
      <pc:sldChg chg="del">
        <pc:chgData name="Ciara O'Connell" userId="349ec44f-c8f7-4b14-96a3-f7218bcd9d10" providerId="ADAL" clId="{C115C2C6-81DE-5642-B70D-EB0A381C9522}" dt="2020-05-01T10:01:55.465" v="299" actId="2696"/>
        <pc:sldMkLst>
          <pc:docMk/>
          <pc:sldMk cId="1693671182" sldId="350"/>
        </pc:sldMkLst>
      </pc:sldChg>
      <pc:sldChg chg="del">
        <pc:chgData name="Ciara O'Connell" userId="349ec44f-c8f7-4b14-96a3-f7218bcd9d10" providerId="ADAL" clId="{C115C2C6-81DE-5642-B70D-EB0A381C9522}" dt="2020-05-01T10:02:04.137" v="302" actId="2696"/>
        <pc:sldMkLst>
          <pc:docMk/>
          <pc:sldMk cId="436170234" sldId="351"/>
        </pc:sldMkLst>
      </pc:sldChg>
      <pc:sldChg chg="del">
        <pc:chgData name="Ciara O'Connell" userId="349ec44f-c8f7-4b14-96a3-f7218bcd9d10" providerId="ADAL" clId="{C115C2C6-81DE-5642-B70D-EB0A381C9522}" dt="2020-05-01T10:02:10.385" v="307" actId="2696"/>
        <pc:sldMkLst>
          <pc:docMk/>
          <pc:sldMk cId="2205160908" sldId="355"/>
        </pc:sldMkLst>
      </pc:sldChg>
      <pc:sldChg chg="del">
        <pc:chgData name="Ciara O'Connell" userId="349ec44f-c8f7-4b14-96a3-f7218bcd9d10" providerId="ADAL" clId="{C115C2C6-81DE-5642-B70D-EB0A381C9522}" dt="2020-05-01T10:02:07.920" v="304" actId="2696"/>
        <pc:sldMkLst>
          <pc:docMk/>
          <pc:sldMk cId="3349016819" sldId="356"/>
        </pc:sldMkLst>
      </pc:sldChg>
      <pc:sldChg chg="del">
        <pc:chgData name="Ciara O'Connell" userId="349ec44f-c8f7-4b14-96a3-f7218bcd9d10" providerId="ADAL" clId="{C115C2C6-81DE-5642-B70D-EB0A381C9522}" dt="2020-05-01T10:02:08.549" v="305" actId="2696"/>
        <pc:sldMkLst>
          <pc:docMk/>
          <pc:sldMk cId="451346698" sldId="357"/>
        </pc:sldMkLst>
      </pc:sldChg>
      <pc:sldChg chg="del">
        <pc:chgData name="Ciara O'Connell" userId="349ec44f-c8f7-4b14-96a3-f7218bcd9d10" providerId="ADAL" clId="{C115C2C6-81DE-5642-B70D-EB0A381C9522}" dt="2020-05-01T10:02:20.513" v="309" actId="2696"/>
        <pc:sldMkLst>
          <pc:docMk/>
          <pc:sldMk cId="1980342280" sldId="359"/>
        </pc:sldMkLst>
      </pc:sldChg>
      <pc:sldChg chg="del">
        <pc:chgData name="Ciara O'Connell" userId="349ec44f-c8f7-4b14-96a3-f7218bcd9d10" providerId="ADAL" clId="{C115C2C6-81DE-5642-B70D-EB0A381C9522}" dt="2020-05-01T10:02:22.107" v="311" actId="2696"/>
        <pc:sldMkLst>
          <pc:docMk/>
          <pc:sldMk cId="2679174554" sldId="360"/>
        </pc:sldMkLst>
      </pc:sldChg>
      <pc:sldChg chg="del">
        <pc:chgData name="Ciara O'Connell" userId="349ec44f-c8f7-4b14-96a3-f7218bcd9d10" providerId="ADAL" clId="{C115C2C6-81DE-5642-B70D-EB0A381C9522}" dt="2020-05-01T10:02:23.941" v="313" actId="2696"/>
        <pc:sldMkLst>
          <pc:docMk/>
          <pc:sldMk cId="418508612" sldId="361"/>
        </pc:sldMkLst>
      </pc:sldChg>
      <pc:sldChg chg="del">
        <pc:chgData name="Ciara O'Connell" userId="349ec44f-c8f7-4b14-96a3-f7218bcd9d10" providerId="ADAL" clId="{C115C2C6-81DE-5642-B70D-EB0A381C9522}" dt="2020-05-01T10:02:09.157" v="306" actId="2696"/>
        <pc:sldMkLst>
          <pc:docMk/>
          <pc:sldMk cId="274110983" sldId="362"/>
        </pc:sldMkLst>
      </pc:sldChg>
      <pc:sldChg chg="addSp delSp modSp modNotesTx">
        <pc:chgData name="Ciara O'Connell" userId="349ec44f-c8f7-4b14-96a3-f7218bcd9d10" providerId="ADAL" clId="{C115C2C6-81DE-5642-B70D-EB0A381C9522}" dt="2020-05-12T12:49:37.550" v="6403" actId="948"/>
        <pc:sldMkLst>
          <pc:docMk/>
          <pc:sldMk cId="2056079090" sldId="363"/>
        </pc:sldMkLst>
        <pc:spChg chg="mod">
          <ac:chgData name="Ciara O'Connell" userId="349ec44f-c8f7-4b14-96a3-f7218bcd9d10" providerId="ADAL" clId="{C115C2C6-81DE-5642-B70D-EB0A381C9522}" dt="2020-05-12T12:49:37.550" v="6403" actId="948"/>
          <ac:spMkLst>
            <pc:docMk/>
            <pc:sldMk cId="2056079090" sldId="363"/>
            <ac:spMk id="2" creationId="{00000000-0000-0000-0000-000000000000}"/>
          </ac:spMkLst>
        </pc:spChg>
        <pc:spChg chg="add del mod">
          <ac:chgData name="Ciara O'Connell" userId="349ec44f-c8f7-4b14-96a3-f7218bcd9d10" providerId="ADAL" clId="{C115C2C6-81DE-5642-B70D-EB0A381C9522}" dt="2020-05-11T13:32:04.963" v="5806"/>
          <ac:spMkLst>
            <pc:docMk/>
            <pc:sldMk cId="2056079090" sldId="363"/>
            <ac:spMk id="5" creationId="{F8A1BB14-86C7-2A4A-AF87-0ECC30FFC22F}"/>
          </ac:spMkLst>
        </pc:spChg>
        <pc:spChg chg="del mod">
          <ac:chgData name="Ciara O'Connell" userId="349ec44f-c8f7-4b14-96a3-f7218bcd9d10" providerId="ADAL" clId="{C115C2C6-81DE-5642-B70D-EB0A381C9522}" dt="2020-05-11T13:28:59.554" v="5759" actId="478"/>
          <ac:spMkLst>
            <pc:docMk/>
            <pc:sldMk cId="2056079090" sldId="363"/>
            <ac:spMk id="6" creationId="{00000000-0000-0000-0000-000000000000}"/>
          </ac:spMkLst>
        </pc:spChg>
        <pc:spChg chg="add mod">
          <ac:chgData name="Ciara O'Connell" userId="349ec44f-c8f7-4b14-96a3-f7218bcd9d10" providerId="ADAL" clId="{C115C2C6-81DE-5642-B70D-EB0A381C9522}" dt="2020-05-11T13:32:46.755" v="5827" actId="1035"/>
          <ac:spMkLst>
            <pc:docMk/>
            <pc:sldMk cId="2056079090" sldId="363"/>
            <ac:spMk id="8" creationId="{0F8EA7E6-B6A0-EB4C-98D3-42F8A2A35286}"/>
          </ac:spMkLst>
        </pc:spChg>
        <pc:graphicFrameChg chg="mod">
          <ac:chgData name="Ciara O'Connell" userId="349ec44f-c8f7-4b14-96a3-f7218bcd9d10" providerId="ADAL" clId="{C115C2C6-81DE-5642-B70D-EB0A381C9522}" dt="2020-05-12T12:48:53.931" v="6397" actId="14100"/>
          <ac:graphicFrameMkLst>
            <pc:docMk/>
            <pc:sldMk cId="2056079090" sldId="363"/>
            <ac:graphicFrameMk id="9" creationId="{00000000-0000-0000-0000-000000000000}"/>
          </ac:graphicFrameMkLst>
        </pc:graphicFrameChg>
      </pc:sldChg>
      <pc:sldChg chg="addSp modSp del ord modNotesTx">
        <pc:chgData name="Ciara O'Connell" userId="349ec44f-c8f7-4b14-96a3-f7218bcd9d10" providerId="ADAL" clId="{C115C2C6-81DE-5642-B70D-EB0A381C9522}" dt="2020-05-12T13:30:02.362" v="6867" actId="2696"/>
        <pc:sldMkLst>
          <pc:docMk/>
          <pc:sldMk cId="3404587447" sldId="366"/>
        </pc:sldMkLst>
        <pc:spChg chg="add mod">
          <ac:chgData name="Ciara O'Connell" userId="349ec44f-c8f7-4b14-96a3-f7218bcd9d10" providerId="ADAL" clId="{C115C2C6-81DE-5642-B70D-EB0A381C9522}" dt="2020-05-12T13:28:28.330" v="6866" actId="20577"/>
          <ac:spMkLst>
            <pc:docMk/>
            <pc:sldMk cId="3404587447" sldId="366"/>
            <ac:spMk id="2" creationId="{EA3A70AB-86BD-3440-B27A-DB5F4072A4F2}"/>
          </ac:spMkLst>
        </pc:spChg>
        <pc:spChg chg="mod">
          <ac:chgData name="Ciara O'Connell" userId="349ec44f-c8f7-4b14-96a3-f7218bcd9d10" providerId="ADAL" clId="{C115C2C6-81DE-5642-B70D-EB0A381C9522}" dt="2020-05-12T13:09:27.220" v="6555" actId="14100"/>
          <ac:spMkLst>
            <pc:docMk/>
            <pc:sldMk cId="3404587447" sldId="366"/>
            <ac:spMk id="4" creationId="{D0022789-5EBA-7542-AB0E-06771E815DD1}"/>
          </ac:spMkLst>
        </pc:spChg>
        <pc:spChg chg="add mod">
          <ac:chgData name="Ciara O'Connell" userId="349ec44f-c8f7-4b14-96a3-f7218bcd9d10" providerId="ADAL" clId="{C115C2C6-81DE-5642-B70D-EB0A381C9522}" dt="2020-05-12T13:23:46.262" v="6811" actId="1076"/>
          <ac:spMkLst>
            <pc:docMk/>
            <pc:sldMk cId="3404587447" sldId="366"/>
            <ac:spMk id="5" creationId="{F03BB4C9-262A-6E49-804B-253EAA9E64C3}"/>
          </ac:spMkLst>
        </pc:spChg>
      </pc:sldChg>
      <pc:sldChg chg="addSp delSp modSp mod modAnim modNotesTx">
        <pc:chgData name="Ciara O'Connell" userId="349ec44f-c8f7-4b14-96a3-f7218bcd9d10" providerId="ADAL" clId="{C115C2C6-81DE-5642-B70D-EB0A381C9522}" dt="2020-05-13T08:31:34.520" v="11597" actId="113"/>
        <pc:sldMkLst>
          <pc:docMk/>
          <pc:sldMk cId="1348129408" sldId="367"/>
        </pc:sldMkLst>
        <pc:spChg chg="add mod">
          <ac:chgData name="Ciara O'Connell" userId="349ec44f-c8f7-4b14-96a3-f7218bcd9d10" providerId="ADAL" clId="{C115C2C6-81DE-5642-B70D-EB0A381C9522}" dt="2020-05-12T15:25:06.052" v="9445" actId="1036"/>
          <ac:spMkLst>
            <pc:docMk/>
            <pc:sldMk cId="1348129408" sldId="367"/>
            <ac:spMk id="2" creationId="{C4DB49C4-1246-684D-8A00-DBC48B09C6EF}"/>
          </ac:spMkLst>
        </pc:spChg>
        <pc:spChg chg="add del mod">
          <ac:chgData name="Ciara O'Connell" userId="349ec44f-c8f7-4b14-96a3-f7218bcd9d10" providerId="ADAL" clId="{C115C2C6-81DE-5642-B70D-EB0A381C9522}" dt="2020-05-12T13:35:24.825" v="6918" actId="767"/>
          <ac:spMkLst>
            <pc:docMk/>
            <pc:sldMk cId="1348129408" sldId="367"/>
            <ac:spMk id="3" creationId="{C7D32FD0-5797-0C44-A955-747EBBD81054}"/>
          </ac:spMkLst>
        </pc:spChg>
        <pc:spChg chg="mod">
          <ac:chgData name="Ciara O'Connell" userId="349ec44f-c8f7-4b14-96a3-f7218bcd9d10" providerId="ADAL" clId="{C115C2C6-81DE-5642-B70D-EB0A381C9522}" dt="2020-05-12T14:04:17.075" v="7263" actId="20577"/>
          <ac:spMkLst>
            <pc:docMk/>
            <pc:sldMk cId="1348129408" sldId="367"/>
            <ac:spMk id="4" creationId="{D0022789-5EBA-7542-AB0E-06771E815DD1}"/>
          </ac:spMkLst>
        </pc:spChg>
        <pc:spChg chg="add mod">
          <ac:chgData name="Ciara O'Connell" userId="349ec44f-c8f7-4b14-96a3-f7218bcd9d10" providerId="ADAL" clId="{C115C2C6-81DE-5642-B70D-EB0A381C9522}" dt="2020-05-12T14:04:57.158" v="7270" actId="688"/>
          <ac:spMkLst>
            <pc:docMk/>
            <pc:sldMk cId="1348129408" sldId="367"/>
            <ac:spMk id="5" creationId="{C8D25C65-4111-2146-AE21-C617ECEBAAE5}"/>
          </ac:spMkLst>
        </pc:spChg>
        <pc:spChg chg="add del mod">
          <ac:chgData name="Ciara O'Connell" userId="349ec44f-c8f7-4b14-96a3-f7218bcd9d10" providerId="ADAL" clId="{C115C2C6-81DE-5642-B70D-EB0A381C9522}" dt="2020-05-12T14:29:22.833" v="7477" actId="207"/>
          <ac:spMkLst>
            <pc:docMk/>
            <pc:sldMk cId="1348129408" sldId="367"/>
            <ac:spMk id="6" creationId="{25417CA7-564A-5541-9CA2-0722E4050828}"/>
          </ac:spMkLst>
        </pc:spChg>
        <pc:spChg chg="add mod">
          <ac:chgData name="Ciara O'Connell" userId="349ec44f-c8f7-4b14-96a3-f7218bcd9d10" providerId="ADAL" clId="{C115C2C6-81DE-5642-B70D-EB0A381C9522}" dt="2020-05-13T08:31:34.520" v="11597" actId="113"/>
          <ac:spMkLst>
            <pc:docMk/>
            <pc:sldMk cId="1348129408" sldId="367"/>
            <ac:spMk id="8" creationId="{74A488BF-843A-0741-9C96-E6B97EC7AC00}"/>
          </ac:spMkLst>
        </pc:spChg>
        <pc:spChg chg="add mod">
          <ac:chgData name="Ciara O'Connell" userId="349ec44f-c8f7-4b14-96a3-f7218bcd9d10" providerId="ADAL" clId="{C115C2C6-81DE-5642-B70D-EB0A381C9522}" dt="2020-05-13T08:31:23.645" v="11596" actId="113"/>
          <ac:spMkLst>
            <pc:docMk/>
            <pc:sldMk cId="1348129408" sldId="367"/>
            <ac:spMk id="9" creationId="{CD0FCBBF-4DAB-6241-9A69-5B6F7DDF98D3}"/>
          </ac:spMkLst>
        </pc:spChg>
        <pc:spChg chg="add del mod">
          <ac:chgData name="Ciara O'Connell" userId="349ec44f-c8f7-4b14-96a3-f7218bcd9d10" providerId="ADAL" clId="{C115C2C6-81DE-5642-B70D-EB0A381C9522}" dt="2020-05-12T14:02:54.431" v="7254" actId="14100"/>
          <ac:spMkLst>
            <pc:docMk/>
            <pc:sldMk cId="1348129408" sldId="367"/>
            <ac:spMk id="10" creationId="{434CD527-6C86-BC4F-9AEE-569231D789B5}"/>
          </ac:spMkLst>
        </pc:spChg>
        <pc:spChg chg="add mod">
          <ac:chgData name="Ciara O'Connell" userId="349ec44f-c8f7-4b14-96a3-f7218bcd9d10" providerId="ADAL" clId="{C115C2C6-81DE-5642-B70D-EB0A381C9522}" dt="2020-05-12T14:03:11.120" v="7255" actId="14100"/>
          <ac:spMkLst>
            <pc:docMk/>
            <pc:sldMk cId="1348129408" sldId="367"/>
            <ac:spMk id="11" creationId="{4CCEF2FD-7B23-764D-B514-515C87E12287}"/>
          </ac:spMkLst>
        </pc:spChg>
        <pc:graphicFrameChg chg="add mod">
          <ac:chgData name="Ciara O'Connell" userId="349ec44f-c8f7-4b14-96a3-f7218bcd9d10" providerId="ADAL" clId="{C115C2C6-81DE-5642-B70D-EB0A381C9522}" dt="2020-05-12T13:44:37.263" v="6944" actId="1076"/>
          <ac:graphicFrameMkLst>
            <pc:docMk/>
            <pc:sldMk cId="1348129408" sldId="367"/>
            <ac:graphicFrameMk id="7" creationId="{C7A2A2AF-9085-B34E-B46A-BBAB05037C89}"/>
          </ac:graphicFrameMkLst>
        </pc:graphicFrameChg>
      </pc:sldChg>
      <pc:sldChg chg="modSp modNotesTx">
        <pc:chgData name="Ciara O'Connell" userId="349ec44f-c8f7-4b14-96a3-f7218bcd9d10" providerId="ADAL" clId="{C115C2C6-81DE-5642-B70D-EB0A381C9522}" dt="2020-05-12T17:36:19.622" v="9511"/>
        <pc:sldMkLst>
          <pc:docMk/>
          <pc:sldMk cId="665022630" sldId="368"/>
        </pc:sldMkLst>
        <pc:graphicFrameChg chg="mod">
          <ac:chgData name="Ciara O'Connell" userId="349ec44f-c8f7-4b14-96a3-f7218bcd9d10" providerId="ADAL" clId="{C115C2C6-81DE-5642-B70D-EB0A381C9522}" dt="2020-05-12T17:36:19.622" v="9511"/>
          <ac:graphicFrameMkLst>
            <pc:docMk/>
            <pc:sldMk cId="665022630" sldId="368"/>
            <ac:graphicFrameMk id="2" creationId="{00000000-0000-0000-0000-000000000000}"/>
          </ac:graphicFrameMkLst>
        </pc:graphicFrameChg>
      </pc:sldChg>
      <pc:sldChg chg="addSp delSp modSp mod delAnim modAnim modNotesTx">
        <pc:chgData name="Ciara O'Connell" userId="349ec44f-c8f7-4b14-96a3-f7218bcd9d10" providerId="ADAL" clId="{C115C2C6-81DE-5642-B70D-EB0A381C9522}" dt="2020-05-13T07:46:15.256" v="9577" actId="20577"/>
        <pc:sldMkLst>
          <pc:docMk/>
          <pc:sldMk cId="406141639" sldId="369"/>
        </pc:sldMkLst>
        <pc:spChg chg="add del mod">
          <ac:chgData name="Ciara O'Connell" userId="349ec44f-c8f7-4b14-96a3-f7218bcd9d10" providerId="ADAL" clId="{C115C2C6-81DE-5642-B70D-EB0A381C9522}" dt="2020-05-01T10:01:01.715" v="287"/>
          <ac:spMkLst>
            <pc:docMk/>
            <pc:sldMk cId="406141639" sldId="369"/>
            <ac:spMk id="2" creationId="{3329FDCD-1BB7-F943-A650-CD5A72ABFC25}"/>
          </ac:spMkLst>
        </pc:spChg>
        <pc:spChg chg="add mod">
          <ac:chgData name="Ciara O'Connell" userId="349ec44f-c8f7-4b14-96a3-f7218bcd9d10" providerId="ADAL" clId="{C115C2C6-81DE-5642-B70D-EB0A381C9522}" dt="2020-05-13T07:46:15.256" v="9577" actId="20577"/>
          <ac:spMkLst>
            <pc:docMk/>
            <pc:sldMk cId="406141639" sldId="369"/>
            <ac:spMk id="2" creationId="{65D87BDF-36B1-6A46-9F19-D30A57ACA3D7}"/>
          </ac:spMkLst>
        </pc:spChg>
        <pc:spChg chg="add mod">
          <ac:chgData name="Ciara O'Connell" userId="349ec44f-c8f7-4b14-96a3-f7218bcd9d10" providerId="ADAL" clId="{C115C2C6-81DE-5642-B70D-EB0A381C9522}" dt="2020-05-11T10:56:30.005" v="3011" actId="255"/>
          <ac:spMkLst>
            <pc:docMk/>
            <pc:sldMk cId="406141639" sldId="369"/>
            <ac:spMk id="3" creationId="{601E85BA-4411-874D-97DA-AB167E21B352}"/>
          </ac:spMkLst>
        </pc:spChg>
        <pc:spChg chg="mod">
          <ac:chgData name="Ciara O'Connell" userId="349ec44f-c8f7-4b14-96a3-f7218bcd9d10" providerId="ADAL" clId="{C115C2C6-81DE-5642-B70D-EB0A381C9522}" dt="2020-05-11T10:47:18.263" v="2977" actId="1037"/>
          <ac:spMkLst>
            <pc:docMk/>
            <pc:sldMk cId="406141639" sldId="369"/>
            <ac:spMk id="4" creationId="{D0022789-5EBA-7542-AB0E-06771E815DD1}"/>
          </ac:spMkLst>
        </pc:spChg>
        <pc:spChg chg="add mod">
          <ac:chgData name="Ciara O'Connell" userId="349ec44f-c8f7-4b14-96a3-f7218bcd9d10" providerId="ADAL" clId="{C115C2C6-81DE-5642-B70D-EB0A381C9522}" dt="2020-05-11T10:36:11.151" v="2776" actId="1037"/>
          <ac:spMkLst>
            <pc:docMk/>
            <pc:sldMk cId="406141639" sldId="369"/>
            <ac:spMk id="5" creationId="{AC3FC826-8E4F-634C-87A3-0EB09DBDF039}"/>
          </ac:spMkLst>
        </pc:spChg>
        <pc:spChg chg="add mod">
          <ac:chgData name="Ciara O'Connell" userId="349ec44f-c8f7-4b14-96a3-f7218bcd9d10" providerId="ADAL" clId="{C115C2C6-81DE-5642-B70D-EB0A381C9522}" dt="2020-05-11T11:54:30.459" v="4019" actId="692"/>
          <ac:spMkLst>
            <pc:docMk/>
            <pc:sldMk cId="406141639" sldId="369"/>
            <ac:spMk id="7" creationId="{09A495A7-026C-BA43-8F60-60B116BBB89F}"/>
          </ac:spMkLst>
        </pc:spChg>
        <pc:spChg chg="add del mod">
          <ac:chgData name="Ciara O'Connell" userId="349ec44f-c8f7-4b14-96a3-f7218bcd9d10" providerId="ADAL" clId="{C115C2C6-81DE-5642-B70D-EB0A381C9522}" dt="2020-05-11T10:20:10.923" v="2562" actId="478"/>
          <ac:spMkLst>
            <pc:docMk/>
            <pc:sldMk cId="406141639" sldId="369"/>
            <ac:spMk id="7" creationId="{56990E5B-3EF1-7245-B8A7-5506F6C2B1F3}"/>
          </ac:spMkLst>
        </pc:spChg>
        <pc:spChg chg="add del mod">
          <ac:chgData name="Ciara O'Connell" userId="349ec44f-c8f7-4b14-96a3-f7218bcd9d10" providerId="ADAL" clId="{C115C2C6-81DE-5642-B70D-EB0A381C9522}" dt="2020-05-11T10:11:00.624" v="2384" actId="478"/>
          <ac:spMkLst>
            <pc:docMk/>
            <pc:sldMk cId="406141639" sldId="369"/>
            <ac:spMk id="8" creationId="{7E09CF75-60C6-9044-BDC7-C0F7B30ED81D}"/>
          </ac:spMkLst>
        </pc:spChg>
        <pc:spChg chg="add mod">
          <ac:chgData name="Ciara O'Connell" userId="349ec44f-c8f7-4b14-96a3-f7218bcd9d10" providerId="ADAL" clId="{C115C2C6-81DE-5642-B70D-EB0A381C9522}" dt="2020-05-13T07:46:13.696" v="9573" actId="20577"/>
          <ac:spMkLst>
            <pc:docMk/>
            <pc:sldMk cId="406141639" sldId="369"/>
            <ac:spMk id="9" creationId="{9ADA8C1B-46E9-5641-BB38-FF9956BEBE97}"/>
          </ac:spMkLst>
        </pc:spChg>
        <pc:spChg chg="add del mod">
          <ac:chgData name="Ciara O'Connell" userId="349ec44f-c8f7-4b14-96a3-f7218bcd9d10" providerId="ADAL" clId="{C115C2C6-81DE-5642-B70D-EB0A381C9522}" dt="2020-05-11T10:17:48.882" v="2513" actId="478"/>
          <ac:spMkLst>
            <pc:docMk/>
            <pc:sldMk cId="406141639" sldId="369"/>
            <ac:spMk id="10" creationId="{E5DF5C62-F504-844E-860F-02104D794ABB}"/>
          </ac:spMkLst>
        </pc:spChg>
        <pc:spChg chg="add del mod">
          <ac:chgData name="Ciara O'Connell" userId="349ec44f-c8f7-4b14-96a3-f7218bcd9d10" providerId="ADAL" clId="{C115C2C6-81DE-5642-B70D-EB0A381C9522}" dt="2020-05-11T11:40:50.216" v="3621" actId="478"/>
          <ac:spMkLst>
            <pc:docMk/>
            <pc:sldMk cId="406141639" sldId="369"/>
            <ac:spMk id="11" creationId="{1C76C161-2FEF-E144-8A29-3BA1FCD9C6A0}"/>
          </ac:spMkLst>
        </pc:spChg>
        <pc:spChg chg="add del mod">
          <ac:chgData name="Ciara O'Connell" userId="349ec44f-c8f7-4b14-96a3-f7218bcd9d10" providerId="ADAL" clId="{C115C2C6-81DE-5642-B70D-EB0A381C9522}" dt="2020-05-11T10:41:15.908" v="2857" actId="478"/>
          <ac:spMkLst>
            <pc:docMk/>
            <pc:sldMk cId="406141639" sldId="369"/>
            <ac:spMk id="12" creationId="{2C859621-41C7-EB4B-A7D3-54854CF16284}"/>
          </ac:spMkLst>
        </pc:spChg>
        <pc:spChg chg="add del mod">
          <ac:chgData name="Ciara O'Connell" userId="349ec44f-c8f7-4b14-96a3-f7218bcd9d10" providerId="ADAL" clId="{C115C2C6-81DE-5642-B70D-EB0A381C9522}" dt="2020-05-11T10:37:03.928" v="2781" actId="478"/>
          <ac:spMkLst>
            <pc:docMk/>
            <pc:sldMk cId="406141639" sldId="369"/>
            <ac:spMk id="13" creationId="{FE7BE171-FE74-034E-9CE9-B21431299CFB}"/>
          </ac:spMkLst>
        </pc:spChg>
        <pc:spChg chg="add del mod">
          <ac:chgData name="Ciara O'Connell" userId="349ec44f-c8f7-4b14-96a3-f7218bcd9d10" providerId="ADAL" clId="{C115C2C6-81DE-5642-B70D-EB0A381C9522}" dt="2020-05-11T10:37:20.883" v="2795" actId="478"/>
          <ac:spMkLst>
            <pc:docMk/>
            <pc:sldMk cId="406141639" sldId="369"/>
            <ac:spMk id="14" creationId="{6FAC8381-26A8-D648-BCBC-344F8AF77BB3}"/>
          </ac:spMkLst>
        </pc:spChg>
        <pc:spChg chg="add del mod">
          <ac:chgData name="Ciara O'Connell" userId="349ec44f-c8f7-4b14-96a3-f7218bcd9d10" providerId="ADAL" clId="{C115C2C6-81DE-5642-B70D-EB0A381C9522}" dt="2020-05-11T10:37:33.668" v="2797" actId="478"/>
          <ac:spMkLst>
            <pc:docMk/>
            <pc:sldMk cId="406141639" sldId="369"/>
            <ac:spMk id="15" creationId="{CD5BAC6A-272A-E141-90A7-D9024D71B7E9}"/>
          </ac:spMkLst>
        </pc:spChg>
        <pc:graphicFrameChg chg="add mod">
          <ac:chgData name="Ciara O'Connell" userId="349ec44f-c8f7-4b14-96a3-f7218bcd9d10" providerId="ADAL" clId="{C115C2C6-81DE-5642-B70D-EB0A381C9522}" dt="2020-05-11T11:54:02.493" v="3978"/>
          <ac:graphicFrameMkLst>
            <pc:docMk/>
            <pc:sldMk cId="406141639" sldId="369"/>
            <ac:graphicFrameMk id="6" creationId="{FA4209A4-C7C8-1D44-A08C-C7B93E8E5C06}"/>
          </ac:graphicFrameMkLst>
        </pc:graphicFrameChg>
      </pc:sldChg>
      <pc:sldChg chg="addSp delSp modSp mod ord modAnim modNotesTx">
        <pc:chgData name="Ciara O'Connell" userId="349ec44f-c8f7-4b14-96a3-f7218bcd9d10" providerId="ADAL" clId="{C115C2C6-81DE-5642-B70D-EB0A381C9522}" dt="2020-05-12T17:36:48.264" v="9512"/>
        <pc:sldMkLst>
          <pc:docMk/>
          <pc:sldMk cId="1553641028" sldId="370"/>
        </pc:sldMkLst>
        <pc:spChg chg="add mod">
          <ac:chgData name="Ciara O'Connell" userId="349ec44f-c8f7-4b14-96a3-f7218bcd9d10" providerId="ADAL" clId="{C115C2C6-81DE-5642-B70D-EB0A381C9522}" dt="2020-05-11T11:50:31.737" v="3711" actId="1076"/>
          <ac:spMkLst>
            <pc:docMk/>
            <pc:sldMk cId="1553641028" sldId="370"/>
            <ac:spMk id="2" creationId="{41433A95-9359-EE48-A377-D83A4347E8C4}"/>
          </ac:spMkLst>
        </pc:spChg>
        <pc:spChg chg="add del mod">
          <ac:chgData name="Ciara O'Connell" userId="349ec44f-c8f7-4b14-96a3-f7218bcd9d10" providerId="ADAL" clId="{C115C2C6-81DE-5642-B70D-EB0A381C9522}" dt="2020-05-01T12:56:10.439" v="1527" actId="478"/>
          <ac:spMkLst>
            <pc:docMk/>
            <pc:sldMk cId="1553641028" sldId="370"/>
            <ac:spMk id="3" creationId="{2C4F0E21-124B-2C4C-A99C-ADB5CB72C861}"/>
          </ac:spMkLst>
        </pc:spChg>
        <pc:spChg chg="add mod">
          <ac:chgData name="Ciara O'Connell" userId="349ec44f-c8f7-4b14-96a3-f7218bcd9d10" providerId="ADAL" clId="{C115C2C6-81DE-5642-B70D-EB0A381C9522}" dt="2020-05-11T12:35:07.841" v="4394" actId="1038"/>
          <ac:spMkLst>
            <pc:docMk/>
            <pc:sldMk cId="1553641028" sldId="370"/>
            <ac:spMk id="3" creationId="{956120E1-4015-D640-87D1-229E3047FA21}"/>
          </ac:spMkLst>
        </pc:spChg>
        <pc:spChg chg="mod">
          <ac:chgData name="Ciara O'Connell" userId="349ec44f-c8f7-4b14-96a3-f7218bcd9d10" providerId="ADAL" clId="{C115C2C6-81DE-5642-B70D-EB0A381C9522}" dt="2020-05-11T11:47:06.043" v="3686" actId="113"/>
          <ac:spMkLst>
            <pc:docMk/>
            <pc:sldMk cId="1553641028" sldId="370"/>
            <ac:spMk id="4" creationId="{D0022789-5EBA-7542-AB0E-06771E815DD1}"/>
          </ac:spMkLst>
        </pc:spChg>
        <pc:spChg chg="add mod">
          <ac:chgData name="Ciara O'Connell" userId="349ec44f-c8f7-4b14-96a3-f7218bcd9d10" providerId="ADAL" clId="{C115C2C6-81DE-5642-B70D-EB0A381C9522}" dt="2020-05-11T13:06:38.825" v="4865" actId="688"/>
          <ac:spMkLst>
            <pc:docMk/>
            <pc:sldMk cId="1553641028" sldId="370"/>
            <ac:spMk id="5" creationId="{9E772956-E7FA-F944-BB77-D289A91BC61A}"/>
          </ac:spMkLst>
        </pc:spChg>
        <pc:spChg chg="add mod">
          <ac:chgData name="Ciara O'Connell" userId="349ec44f-c8f7-4b14-96a3-f7218bcd9d10" providerId="ADAL" clId="{C115C2C6-81DE-5642-B70D-EB0A381C9522}" dt="2020-05-11T12:50:14.687" v="4709" actId="113"/>
          <ac:spMkLst>
            <pc:docMk/>
            <pc:sldMk cId="1553641028" sldId="370"/>
            <ac:spMk id="7" creationId="{C66DD934-C6DD-FD47-80E5-1326E5FD4B57}"/>
          </ac:spMkLst>
        </pc:spChg>
        <pc:spChg chg="add mod">
          <ac:chgData name="Ciara O'Connell" userId="349ec44f-c8f7-4b14-96a3-f7218bcd9d10" providerId="ADAL" clId="{C115C2C6-81DE-5642-B70D-EB0A381C9522}" dt="2020-05-11T12:50:44.140" v="4711" actId="113"/>
          <ac:spMkLst>
            <pc:docMk/>
            <pc:sldMk cId="1553641028" sldId="370"/>
            <ac:spMk id="8" creationId="{4A410E21-9055-644B-B9DE-AB9FE0F49BB1}"/>
          </ac:spMkLst>
        </pc:spChg>
        <pc:graphicFrameChg chg="add mod">
          <ac:chgData name="Ciara O'Connell" userId="349ec44f-c8f7-4b14-96a3-f7218bcd9d10" providerId="ADAL" clId="{C115C2C6-81DE-5642-B70D-EB0A381C9522}" dt="2020-05-11T11:56:45.528" v="4038" actId="1076"/>
          <ac:graphicFrameMkLst>
            <pc:docMk/>
            <pc:sldMk cId="1553641028" sldId="370"/>
            <ac:graphicFrameMk id="6" creationId="{9D311929-102C-144F-B2BC-192FF76E155E}"/>
          </ac:graphicFrameMkLst>
        </pc:graphicFrameChg>
      </pc:sldChg>
      <pc:sldChg chg="addSp delSp modSp mod modAnim modNotesTx">
        <pc:chgData name="Ciara O'Connell" userId="349ec44f-c8f7-4b14-96a3-f7218bcd9d10" providerId="ADAL" clId="{C115C2C6-81DE-5642-B70D-EB0A381C9522}" dt="2020-05-13T07:46:27.326" v="9602" actId="20577"/>
        <pc:sldMkLst>
          <pc:docMk/>
          <pc:sldMk cId="4269374576" sldId="371"/>
        </pc:sldMkLst>
        <pc:spChg chg="add mod">
          <ac:chgData name="Ciara O'Connell" userId="349ec44f-c8f7-4b14-96a3-f7218bcd9d10" providerId="ADAL" clId="{C115C2C6-81DE-5642-B70D-EB0A381C9522}" dt="2020-05-11T11:59:52.329" v="4069" actId="14100"/>
          <ac:spMkLst>
            <pc:docMk/>
            <pc:sldMk cId="4269374576" sldId="371"/>
            <ac:spMk id="2" creationId="{6113EC9F-B12A-8E4F-B933-A7DB0DC0F107}"/>
          </ac:spMkLst>
        </pc:spChg>
        <pc:spChg chg="add mod">
          <ac:chgData name="Ciara O'Connell" userId="349ec44f-c8f7-4b14-96a3-f7218bcd9d10" providerId="ADAL" clId="{C115C2C6-81DE-5642-B70D-EB0A381C9522}" dt="2020-05-11T13:06:33.202" v="4864" actId="688"/>
          <ac:spMkLst>
            <pc:docMk/>
            <pc:sldMk cId="4269374576" sldId="371"/>
            <ac:spMk id="3" creationId="{AF6F4384-6608-4A40-83DD-63CF7BD6F9D5}"/>
          </ac:spMkLst>
        </pc:spChg>
        <pc:spChg chg="mod">
          <ac:chgData name="Ciara O'Connell" userId="349ec44f-c8f7-4b14-96a3-f7218bcd9d10" providerId="ADAL" clId="{C115C2C6-81DE-5642-B70D-EB0A381C9522}" dt="2020-05-12T17:36:57.770" v="9514" actId="20577"/>
          <ac:spMkLst>
            <pc:docMk/>
            <pc:sldMk cId="4269374576" sldId="371"/>
            <ac:spMk id="4" creationId="{D0022789-5EBA-7542-AB0E-06771E815DD1}"/>
          </ac:spMkLst>
        </pc:spChg>
        <pc:spChg chg="add mod">
          <ac:chgData name="Ciara O'Connell" userId="349ec44f-c8f7-4b14-96a3-f7218bcd9d10" providerId="ADAL" clId="{C115C2C6-81DE-5642-B70D-EB0A381C9522}" dt="2020-05-11T12:45:24.347" v="4582" actId="1038"/>
          <ac:spMkLst>
            <pc:docMk/>
            <pc:sldMk cId="4269374576" sldId="371"/>
            <ac:spMk id="5" creationId="{328D6DFA-7670-4C40-9463-6CC1D5234B7C}"/>
          </ac:spMkLst>
        </pc:spChg>
        <pc:spChg chg="add mod">
          <ac:chgData name="Ciara O'Connell" userId="349ec44f-c8f7-4b14-96a3-f7218bcd9d10" providerId="ADAL" clId="{C115C2C6-81DE-5642-B70D-EB0A381C9522}" dt="2020-05-01T10:01:40.748" v="295"/>
          <ac:spMkLst>
            <pc:docMk/>
            <pc:sldMk cId="4269374576" sldId="371"/>
            <ac:spMk id="6" creationId="{2E3745BC-83B6-E74F-B6AE-25202C78DCC3}"/>
          </ac:spMkLst>
        </pc:spChg>
        <pc:spChg chg="add del mod">
          <ac:chgData name="Ciara O'Connell" userId="349ec44f-c8f7-4b14-96a3-f7218bcd9d10" providerId="ADAL" clId="{C115C2C6-81DE-5642-B70D-EB0A381C9522}" dt="2020-05-11T12:09:23.333" v="4150" actId="478"/>
          <ac:spMkLst>
            <pc:docMk/>
            <pc:sldMk cId="4269374576" sldId="371"/>
            <ac:spMk id="6" creationId="{B52DBD07-B0C6-394C-98E8-A5BB2D7F9830}"/>
          </ac:spMkLst>
        </pc:spChg>
        <pc:spChg chg="add mod">
          <ac:chgData name="Ciara O'Connell" userId="349ec44f-c8f7-4b14-96a3-f7218bcd9d10" providerId="ADAL" clId="{C115C2C6-81DE-5642-B70D-EB0A381C9522}" dt="2020-05-01T10:01:40.748" v="295"/>
          <ac:spMkLst>
            <pc:docMk/>
            <pc:sldMk cId="4269374576" sldId="371"/>
            <ac:spMk id="7" creationId="{86DCFFE7-6A77-3D40-8818-1E5481766C40}"/>
          </ac:spMkLst>
        </pc:spChg>
        <pc:spChg chg="add del mod">
          <ac:chgData name="Ciara O'Connell" userId="349ec44f-c8f7-4b14-96a3-f7218bcd9d10" providerId="ADAL" clId="{C115C2C6-81DE-5642-B70D-EB0A381C9522}" dt="2020-05-01T13:04:39.191" v="1640" actId="478"/>
          <ac:spMkLst>
            <pc:docMk/>
            <pc:sldMk cId="4269374576" sldId="371"/>
            <ac:spMk id="8" creationId="{46911CE4-C3AE-BD44-BD07-AF5D75B271F9}"/>
          </ac:spMkLst>
        </pc:spChg>
        <pc:spChg chg="add mod">
          <ac:chgData name="Ciara O'Connell" userId="349ec44f-c8f7-4b14-96a3-f7218bcd9d10" providerId="ADAL" clId="{C115C2C6-81DE-5642-B70D-EB0A381C9522}" dt="2020-05-13T07:46:21.726" v="9584" actId="20577"/>
          <ac:spMkLst>
            <pc:docMk/>
            <pc:sldMk cId="4269374576" sldId="371"/>
            <ac:spMk id="9" creationId="{D4D73E14-6F26-1649-822F-FD36EE60A03D}"/>
          </ac:spMkLst>
        </pc:spChg>
        <pc:spChg chg="add del mod">
          <ac:chgData name="Ciara O'Connell" userId="349ec44f-c8f7-4b14-96a3-f7218bcd9d10" providerId="ADAL" clId="{C115C2C6-81DE-5642-B70D-EB0A381C9522}" dt="2020-05-11T12:17:06.105" v="4213" actId="478"/>
          <ac:spMkLst>
            <pc:docMk/>
            <pc:sldMk cId="4269374576" sldId="371"/>
            <ac:spMk id="10" creationId="{28999414-8950-D94F-8158-3B055C1142DD}"/>
          </ac:spMkLst>
        </pc:spChg>
        <pc:spChg chg="add mod">
          <ac:chgData name="Ciara O'Connell" userId="349ec44f-c8f7-4b14-96a3-f7218bcd9d10" providerId="ADAL" clId="{C115C2C6-81DE-5642-B70D-EB0A381C9522}" dt="2020-05-01T13:15:48.329" v="1733"/>
          <ac:spMkLst>
            <pc:docMk/>
            <pc:sldMk cId="4269374576" sldId="371"/>
            <ac:spMk id="11" creationId="{76792A38-EF60-F04E-831F-DD15D1768B6D}"/>
          </ac:spMkLst>
        </pc:spChg>
        <pc:spChg chg="add mod">
          <ac:chgData name="Ciara O'Connell" userId="349ec44f-c8f7-4b14-96a3-f7218bcd9d10" providerId="ADAL" clId="{C115C2C6-81DE-5642-B70D-EB0A381C9522}" dt="2020-05-13T07:46:27.326" v="9602" actId="20577"/>
          <ac:spMkLst>
            <pc:docMk/>
            <pc:sldMk cId="4269374576" sldId="371"/>
            <ac:spMk id="11" creationId="{79E561A4-9F62-3B40-BE87-FC5C07BE2F45}"/>
          </ac:spMkLst>
        </pc:spChg>
        <pc:spChg chg="add del mod">
          <ac:chgData name="Ciara O'Connell" userId="349ec44f-c8f7-4b14-96a3-f7218bcd9d10" providerId="ADAL" clId="{C115C2C6-81DE-5642-B70D-EB0A381C9522}" dt="2020-05-01T13:29:16.988" v="1859" actId="478"/>
          <ac:spMkLst>
            <pc:docMk/>
            <pc:sldMk cId="4269374576" sldId="371"/>
            <ac:spMk id="12" creationId="{0F57AC4E-5B73-A94C-B93F-15CB333F995D}"/>
          </ac:spMkLst>
        </pc:spChg>
        <pc:spChg chg="add mod">
          <ac:chgData name="Ciara O'Connell" userId="349ec44f-c8f7-4b14-96a3-f7218bcd9d10" providerId="ADAL" clId="{C115C2C6-81DE-5642-B70D-EB0A381C9522}" dt="2020-05-13T07:46:25.583" v="9598" actId="20577"/>
          <ac:spMkLst>
            <pc:docMk/>
            <pc:sldMk cId="4269374576" sldId="371"/>
            <ac:spMk id="12" creationId="{3214E545-E41A-0247-B5E4-2A361DC18DAF}"/>
          </ac:spMkLst>
        </pc:spChg>
        <pc:spChg chg="add del mod">
          <ac:chgData name="Ciara O'Connell" userId="349ec44f-c8f7-4b14-96a3-f7218bcd9d10" providerId="ADAL" clId="{C115C2C6-81DE-5642-B70D-EB0A381C9522}" dt="2020-05-01T13:29:18.267" v="1860" actId="478"/>
          <ac:spMkLst>
            <pc:docMk/>
            <pc:sldMk cId="4269374576" sldId="371"/>
            <ac:spMk id="13" creationId="{5A0BBC68-C618-C84A-BF98-F5B5E82573FD}"/>
          </ac:spMkLst>
        </pc:spChg>
        <pc:spChg chg="add del mod">
          <ac:chgData name="Ciara O'Connell" userId="349ec44f-c8f7-4b14-96a3-f7218bcd9d10" providerId="ADAL" clId="{C115C2C6-81DE-5642-B70D-EB0A381C9522}" dt="2020-05-11T12:16:57.227" v="4211"/>
          <ac:spMkLst>
            <pc:docMk/>
            <pc:sldMk cId="4269374576" sldId="371"/>
            <ac:spMk id="13" creationId="{CB92F48D-F431-8748-A013-A800B59DCB3B}"/>
          </ac:spMkLst>
        </pc:spChg>
        <pc:spChg chg="add del mod">
          <ac:chgData name="Ciara O'Connell" userId="349ec44f-c8f7-4b14-96a3-f7218bcd9d10" providerId="ADAL" clId="{C115C2C6-81DE-5642-B70D-EB0A381C9522}" dt="2020-05-01T13:22:01.598" v="1796" actId="478"/>
          <ac:spMkLst>
            <pc:docMk/>
            <pc:sldMk cId="4269374576" sldId="371"/>
            <ac:spMk id="14" creationId="{3DC229B9-05D0-9F45-B216-4816E20760A9}"/>
          </ac:spMkLst>
        </pc:spChg>
        <pc:spChg chg="add mod">
          <ac:chgData name="Ciara O'Connell" userId="349ec44f-c8f7-4b14-96a3-f7218bcd9d10" providerId="ADAL" clId="{C115C2C6-81DE-5642-B70D-EB0A381C9522}" dt="2020-05-13T07:46:23.564" v="9591" actId="20577"/>
          <ac:spMkLst>
            <pc:docMk/>
            <pc:sldMk cId="4269374576" sldId="371"/>
            <ac:spMk id="15" creationId="{0F765A43-4306-BB4B-BA15-A67376EF5D52}"/>
          </ac:spMkLst>
        </pc:spChg>
        <pc:spChg chg="add del mod">
          <ac:chgData name="Ciara O'Connell" userId="349ec44f-c8f7-4b14-96a3-f7218bcd9d10" providerId="ADAL" clId="{C115C2C6-81DE-5642-B70D-EB0A381C9522}" dt="2020-05-01T13:22:12.582" v="1803" actId="478"/>
          <ac:spMkLst>
            <pc:docMk/>
            <pc:sldMk cId="4269374576" sldId="371"/>
            <ac:spMk id="15" creationId="{34995F64-0B5E-C641-AF4F-7CBA3C3BADC3}"/>
          </ac:spMkLst>
        </pc:spChg>
        <pc:spChg chg="add del mod">
          <ac:chgData name="Ciara O'Connell" userId="349ec44f-c8f7-4b14-96a3-f7218bcd9d10" providerId="ADAL" clId="{C115C2C6-81DE-5642-B70D-EB0A381C9522}" dt="2020-05-01T13:22:08.574" v="1801" actId="478"/>
          <ac:spMkLst>
            <pc:docMk/>
            <pc:sldMk cId="4269374576" sldId="371"/>
            <ac:spMk id="16" creationId="{C33B38C2-CD69-0641-ACD1-751F972AF39F}"/>
          </ac:spMkLst>
        </pc:spChg>
        <pc:spChg chg="add del mod">
          <ac:chgData name="Ciara O'Connell" userId="349ec44f-c8f7-4b14-96a3-f7218bcd9d10" providerId="ADAL" clId="{C115C2C6-81DE-5642-B70D-EB0A381C9522}" dt="2020-05-01T13:22:24.527" v="1805" actId="478"/>
          <ac:spMkLst>
            <pc:docMk/>
            <pc:sldMk cId="4269374576" sldId="371"/>
            <ac:spMk id="17" creationId="{FED2BA82-3D84-BC47-89DB-8D498AF62391}"/>
          </ac:spMkLst>
        </pc:spChg>
        <pc:spChg chg="add del mod">
          <ac:chgData name="Ciara O'Connell" userId="349ec44f-c8f7-4b14-96a3-f7218bcd9d10" providerId="ADAL" clId="{C115C2C6-81DE-5642-B70D-EB0A381C9522}" dt="2020-05-01T13:29:15.856" v="1858" actId="478"/>
          <ac:spMkLst>
            <pc:docMk/>
            <pc:sldMk cId="4269374576" sldId="371"/>
            <ac:spMk id="18" creationId="{0DEE73A9-EEA0-5848-8667-A2120E226646}"/>
          </ac:spMkLst>
        </pc:spChg>
        <pc:spChg chg="add mod">
          <ac:chgData name="Ciara O'Connell" userId="349ec44f-c8f7-4b14-96a3-f7218bcd9d10" providerId="ADAL" clId="{C115C2C6-81DE-5642-B70D-EB0A381C9522}" dt="2020-05-01T13:25:44.139" v="1831"/>
          <ac:spMkLst>
            <pc:docMk/>
            <pc:sldMk cId="4269374576" sldId="371"/>
            <ac:spMk id="19" creationId="{8F524539-290D-B44E-BD77-C8D8B426FDF9}"/>
          </ac:spMkLst>
        </pc:spChg>
        <pc:spChg chg="add del mod">
          <ac:chgData name="Ciara O'Connell" userId="349ec44f-c8f7-4b14-96a3-f7218bcd9d10" providerId="ADAL" clId="{C115C2C6-81DE-5642-B70D-EB0A381C9522}" dt="2020-05-01T13:31:05.650" v="1906" actId="478"/>
          <ac:spMkLst>
            <pc:docMk/>
            <pc:sldMk cId="4269374576" sldId="371"/>
            <ac:spMk id="20" creationId="{BC329515-3B12-5D4A-8DE8-7D8095E01646}"/>
          </ac:spMkLst>
        </pc:spChg>
        <pc:grpChg chg="add mod">
          <ac:chgData name="Ciara O'Connell" userId="349ec44f-c8f7-4b14-96a3-f7218bcd9d10" providerId="ADAL" clId="{C115C2C6-81DE-5642-B70D-EB0A381C9522}" dt="2020-05-01T10:01:40.748" v="295"/>
          <ac:grpSpMkLst>
            <pc:docMk/>
            <pc:sldMk cId="4269374576" sldId="371"/>
            <ac:grpSpMk id="5" creationId="{04DE3640-CDD2-5142-A911-D3B14BD07A7A}"/>
          </ac:grpSpMkLst>
        </pc:grpChg>
        <pc:graphicFrameChg chg="add del mod">
          <ac:chgData name="Ciara O'Connell" userId="349ec44f-c8f7-4b14-96a3-f7218bcd9d10" providerId="ADAL" clId="{C115C2C6-81DE-5642-B70D-EB0A381C9522}" dt="2020-05-11T11:45:29.652" v="3641" actId="478"/>
          <ac:graphicFrameMkLst>
            <pc:docMk/>
            <pc:sldMk cId="4269374576" sldId="371"/>
            <ac:graphicFrameMk id="7" creationId="{A39E347D-DDE8-CB45-A843-652E794517AD}"/>
          </ac:graphicFrameMkLst>
        </pc:graphicFrameChg>
        <pc:graphicFrameChg chg="add mod">
          <ac:chgData name="Ciara O'Connell" userId="349ec44f-c8f7-4b14-96a3-f7218bcd9d10" providerId="ADAL" clId="{C115C2C6-81DE-5642-B70D-EB0A381C9522}" dt="2020-05-11T12:45:20.657" v="4571" actId="1035"/>
          <ac:graphicFrameMkLst>
            <pc:docMk/>
            <pc:sldMk cId="4269374576" sldId="371"/>
            <ac:graphicFrameMk id="8" creationId="{4D3C11AE-0BFC-F64E-A9B2-12CC0F77A113}"/>
          </ac:graphicFrameMkLst>
        </pc:graphicFrameChg>
        <pc:graphicFrameChg chg="add del mod modGraphic">
          <ac:chgData name="Ciara O'Connell" userId="349ec44f-c8f7-4b14-96a3-f7218bcd9d10" providerId="ADAL" clId="{C115C2C6-81DE-5642-B70D-EB0A381C9522}" dt="2020-05-01T13:05:09.656" v="1643" actId="478"/>
          <ac:graphicFrameMkLst>
            <pc:docMk/>
            <pc:sldMk cId="4269374576" sldId="371"/>
            <ac:graphicFrameMk id="9" creationId="{F39F0DB3-0EB2-DC4B-AF89-9882523AEE13}"/>
          </ac:graphicFrameMkLst>
        </pc:graphicFrameChg>
        <pc:graphicFrameChg chg="add del mod modGraphic">
          <ac:chgData name="Ciara O'Connell" userId="349ec44f-c8f7-4b14-96a3-f7218bcd9d10" providerId="ADAL" clId="{C115C2C6-81DE-5642-B70D-EB0A381C9522}" dt="2020-05-11T09:45:17.234" v="2243" actId="478"/>
          <ac:graphicFrameMkLst>
            <pc:docMk/>
            <pc:sldMk cId="4269374576" sldId="371"/>
            <ac:graphicFrameMk id="10" creationId="{0B887C61-15BD-B644-9AD4-9168508FD1BA}"/>
          </ac:graphicFrameMkLst>
        </pc:graphicFrameChg>
      </pc:sldChg>
      <pc:sldChg chg="addSp delSp modSp ord modNotesTx">
        <pc:chgData name="Ciara O'Connell" userId="349ec44f-c8f7-4b14-96a3-f7218bcd9d10" providerId="ADAL" clId="{C115C2C6-81DE-5642-B70D-EB0A381C9522}" dt="2020-05-12T12:47:39.272" v="6301" actId="1076"/>
        <pc:sldMkLst>
          <pc:docMk/>
          <pc:sldMk cId="1165939989" sldId="372"/>
        </pc:sldMkLst>
        <pc:spChg chg="mod">
          <ac:chgData name="Ciara O'Connell" userId="349ec44f-c8f7-4b14-96a3-f7218bcd9d10" providerId="ADAL" clId="{C115C2C6-81DE-5642-B70D-EB0A381C9522}" dt="2020-05-11T13:36:10.197" v="5854" actId="1076"/>
          <ac:spMkLst>
            <pc:docMk/>
            <pc:sldMk cId="1165939989" sldId="372"/>
            <ac:spMk id="2" creationId="{E3E1F6C8-4360-E04C-9566-14B031E02E73}"/>
          </ac:spMkLst>
        </pc:spChg>
        <pc:spChg chg="add del mod">
          <ac:chgData name="Ciara O'Connell" userId="349ec44f-c8f7-4b14-96a3-f7218bcd9d10" providerId="ADAL" clId="{C115C2C6-81DE-5642-B70D-EB0A381C9522}" dt="2020-05-11T13:28:48.094" v="5756" actId="478"/>
          <ac:spMkLst>
            <pc:docMk/>
            <pc:sldMk cId="1165939989" sldId="372"/>
            <ac:spMk id="3" creationId="{7884F709-F38A-D742-AE3F-CAD8AC23F17A}"/>
          </ac:spMkLst>
        </pc:spChg>
        <pc:spChg chg="del mod">
          <ac:chgData name="Ciara O'Connell" userId="349ec44f-c8f7-4b14-96a3-f7218bcd9d10" providerId="ADAL" clId="{C115C2C6-81DE-5642-B70D-EB0A381C9522}" dt="2020-05-01T10:20:44.867" v="562" actId="478"/>
          <ac:spMkLst>
            <pc:docMk/>
            <pc:sldMk cId="1165939989" sldId="372"/>
            <ac:spMk id="4" creationId="{19401A4E-B168-9C49-832F-F085E84754BD}"/>
          </ac:spMkLst>
        </pc:spChg>
        <pc:spChg chg="add del mod">
          <ac:chgData name="Ciara O'Connell" userId="349ec44f-c8f7-4b14-96a3-f7218bcd9d10" providerId="ADAL" clId="{C115C2C6-81DE-5642-B70D-EB0A381C9522}" dt="2020-05-11T13:14:35.112" v="5047" actId="478"/>
          <ac:spMkLst>
            <pc:docMk/>
            <pc:sldMk cId="1165939989" sldId="372"/>
            <ac:spMk id="5" creationId="{8527F365-EEA1-1042-886A-7792EA590331}"/>
          </ac:spMkLst>
        </pc:spChg>
        <pc:spChg chg="add del mod">
          <ac:chgData name="Ciara O'Connell" userId="349ec44f-c8f7-4b14-96a3-f7218bcd9d10" providerId="ADAL" clId="{C115C2C6-81DE-5642-B70D-EB0A381C9522}" dt="2020-05-01T10:24:22.783" v="798" actId="478"/>
          <ac:spMkLst>
            <pc:docMk/>
            <pc:sldMk cId="1165939989" sldId="372"/>
            <ac:spMk id="5" creationId="{F736537C-7A9F-F44A-AA7C-6878D3B7FAFC}"/>
          </ac:spMkLst>
        </pc:spChg>
        <pc:spChg chg="add mod">
          <ac:chgData name="Ciara O'Connell" userId="349ec44f-c8f7-4b14-96a3-f7218bcd9d10" providerId="ADAL" clId="{C115C2C6-81DE-5642-B70D-EB0A381C9522}" dt="2020-05-11T13:33:20.720" v="5829" actId="1076"/>
          <ac:spMkLst>
            <pc:docMk/>
            <pc:sldMk cId="1165939989" sldId="372"/>
            <ac:spMk id="6" creationId="{A1EC00C7-E94A-084D-87BE-CC745FC256C9}"/>
          </ac:spMkLst>
        </pc:spChg>
        <pc:spChg chg="add del mod">
          <ac:chgData name="Ciara O'Connell" userId="349ec44f-c8f7-4b14-96a3-f7218bcd9d10" providerId="ADAL" clId="{C115C2C6-81DE-5642-B70D-EB0A381C9522}" dt="2020-05-11T13:32:58.250" v="5828" actId="478"/>
          <ac:spMkLst>
            <pc:docMk/>
            <pc:sldMk cId="1165939989" sldId="372"/>
            <ac:spMk id="7" creationId="{B4317448-432E-C94E-A119-E6AB449170F6}"/>
          </ac:spMkLst>
        </pc:spChg>
        <pc:spChg chg="add mod">
          <ac:chgData name="Ciara O'Connell" userId="349ec44f-c8f7-4b14-96a3-f7218bcd9d10" providerId="ADAL" clId="{C115C2C6-81DE-5642-B70D-EB0A381C9522}" dt="2020-05-11T13:47:59.414" v="5995" actId="20577"/>
          <ac:spMkLst>
            <pc:docMk/>
            <pc:sldMk cId="1165939989" sldId="372"/>
            <ac:spMk id="8" creationId="{A92BBEAD-8365-2942-82BD-1E4D4EB39E26}"/>
          </ac:spMkLst>
        </pc:spChg>
        <pc:spChg chg="add del mod">
          <ac:chgData name="Ciara O'Connell" userId="349ec44f-c8f7-4b14-96a3-f7218bcd9d10" providerId="ADAL" clId="{C115C2C6-81DE-5642-B70D-EB0A381C9522}" dt="2020-05-11T13:28:52.090" v="5758" actId="478"/>
          <ac:spMkLst>
            <pc:docMk/>
            <pc:sldMk cId="1165939989" sldId="372"/>
            <ac:spMk id="11" creationId="{FC59F929-78C1-9147-9930-34FF796809F6}"/>
          </ac:spMkLst>
        </pc:spChg>
        <pc:spChg chg="add del mod">
          <ac:chgData name="Ciara O'Connell" userId="349ec44f-c8f7-4b14-96a3-f7218bcd9d10" providerId="ADAL" clId="{C115C2C6-81DE-5642-B70D-EB0A381C9522}" dt="2020-05-11T13:33:23.967" v="5830" actId="478"/>
          <ac:spMkLst>
            <pc:docMk/>
            <pc:sldMk cId="1165939989" sldId="372"/>
            <ac:spMk id="12" creationId="{F7BF19CF-D265-B94A-9855-102D061B5DDA}"/>
          </ac:spMkLst>
        </pc:spChg>
        <pc:spChg chg="add mod">
          <ac:chgData name="Ciara O'Connell" userId="349ec44f-c8f7-4b14-96a3-f7218bcd9d10" providerId="ADAL" clId="{C115C2C6-81DE-5642-B70D-EB0A381C9522}" dt="2020-05-11T13:49:18.368" v="6088" actId="20577"/>
          <ac:spMkLst>
            <pc:docMk/>
            <pc:sldMk cId="1165939989" sldId="372"/>
            <ac:spMk id="14" creationId="{3CC1E51C-D7C9-4A49-A4E9-A7C1B5112573}"/>
          </ac:spMkLst>
        </pc:spChg>
        <pc:spChg chg="add mod">
          <ac:chgData name="Ciara O'Connell" userId="349ec44f-c8f7-4b14-96a3-f7218bcd9d10" providerId="ADAL" clId="{C115C2C6-81DE-5642-B70D-EB0A381C9522}" dt="2020-05-11T13:49:21.677" v="6089" actId="1076"/>
          <ac:spMkLst>
            <pc:docMk/>
            <pc:sldMk cId="1165939989" sldId="372"/>
            <ac:spMk id="15" creationId="{1060D70C-C9D1-C54C-9871-B90201AF0110}"/>
          </ac:spMkLst>
        </pc:spChg>
        <pc:spChg chg="add del mod">
          <ac:chgData name="Ciara O'Connell" userId="349ec44f-c8f7-4b14-96a3-f7218bcd9d10" providerId="ADAL" clId="{C115C2C6-81DE-5642-B70D-EB0A381C9522}" dt="2020-05-11T13:54:22.209" v="6197" actId="478"/>
          <ac:spMkLst>
            <pc:docMk/>
            <pc:sldMk cId="1165939989" sldId="372"/>
            <ac:spMk id="21" creationId="{85822D04-C555-2947-AE32-789CC85B309D}"/>
          </ac:spMkLst>
        </pc:spChg>
        <pc:spChg chg="add del mod">
          <ac:chgData name="Ciara O'Connell" userId="349ec44f-c8f7-4b14-96a3-f7218bcd9d10" providerId="ADAL" clId="{C115C2C6-81DE-5642-B70D-EB0A381C9522}" dt="2020-05-11T14:02:41.906" v="6208" actId="478"/>
          <ac:spMkLst>
            <pc:docMk/>
            <pc:sldMk cId="1165939989" sldId="372"/>
            <ac:spMk id="27" creationId="{6E48274F-1633-8C46-B9D1-35468BB27A76}"/>
          </ac:spMkLst>
        </pc:spChg>
        <pc:spChg chg="add del mod">
          <ac:chgData name="Ciara O'Connell" userId="349ec44f-c8f7-4b14-96a3-f7218bcd9d10" providerId="ADAL" clId="{C115C2C6-81DE-5642-B70D-EB0A381C9522}" dt="2020-05-11T14:02:41.906" v="6208" actId="478"/>
          <ac:spMkLst>
            <pc:docMk/>
            <pc:sldMk cId="1165939989" sldId="372"/>
            <ac:spMk id="30" creationId="{FF5BB423-23E4-2246-ADE7-D7F61904C670}"/>
          </ac:spMkLst>
        </pc:spChg>
        <pc:spChg chg="add del mod">
          <ac:chgData name="Ciara O'Connell" userId="349ec44f-c8f7-4b14-96a3-f7218bcd9d10" providerId="ADAL" clId="{C115C2C6-81DE-5642-B70D-EB0A381C9522}" dt="2020-05-11T14:02:47.876" v="6210" actId="478"/>
          <ac:spMkLst>
            <pc:docMk/>
            <pc:sldMk cId="1165939989" sldId="372"/>
            <ac:spMk id="33" creationId="{FC4F72A2-93E9-2640-9499-ADD826604A0E}"/>
          </ac:spMkLst>
        </pc:spChg>
        <pc:grpChg chg="add mod">
          <ac:chgData name="Ciara O'Connell" userId="349ec44f-c8f7-4b14-96a3-f7218bcd9d10" providerId="ADAL" clId="{C115C2C6-81DE-5642-B70D-EB0A381C9522}" dt="2020-05-11T13:49:28.922" v="6090" actId="1076"/>
          <ac:grpSpMkLst>
            <pc:docMk/>
            <pc:sldMk cId="1165939989" sldId="372"/>
            <ac:grpSpMk id="17" creationId="{22A592FC-509D-5C46-AC3A-E9ADFC72A225}"/>
          </ac:grpSpMkLst>
        </pc:grpChg>
        <pc:graphicFrameChg chg="add del mod">
          <ac:chgData name="Ciara O'Connell" userId="349ec44f-c8f7-4b14-96a3-f7218bcd9d10" providerId="ADAL" clId="{C115C2C6-81DE-5642-B70D-EB0A381C9522}" dt="2020-05-01T10:26:33.705" v="847" actId="478"/>
          <ac:graphicFrameMkLst>
            <pc:docMk/>
            <pc:sldMk cId="1165939989" sldId="372"/>
            <ac:graphicFrameMk id="7" creationId="{B7632D4C-EFA3-254F-95FF-5B7A5BDA6F56}"/>
          </ac:graphicFrameMkLst>
        </pc:graphicFrameChg>
        <pc:graphicFrameChg chg="add del mod">
          <ac:chgData name="Ciara O'Connell" userId="349ec44f-c8f7-4b14-96a3-f7218bcd9d10" providerId="ADAL" clId="{C115C2C6-81DE-5642-B70D-EB0A381C9522}" dt="2020-05-11T13:27:41.654" v="5723" actId="1032"/>
          <ac:graphicFrameMkLst>
            <pc:docMk/>
            <pc:sldMk cId="1165939989" sldId="372"/>
            <ac:graphicFrameMk id="9" creationId="{464E2053-FF59-F34E-B087-C2477CA832DC}"/>
          </ac:graphicFrameMkLst>
        </pc:graphicFrameChg>
        <pc:graphicFrameChg chg="add del mod">
          <ac:chgData name="Ciara O'Connell" userId="349ec44f-c8f7-4b14-96a3-f7218bcd9d10" providerId="ADAL" clId="{C115C2C6-81DE-5642-B70D-EB0A381C9522}" dt="2020-05-11T13:33:28.065" v="5832" actId="478"/>
          <ac:graphicFrameMkLst>
            <pc:docMk/>
            <pc:sldMk cId="1165939989" sldId="372"/>
            <ac:graphicFrameMk id="13" creationId="{A2E134F9-2793-8941-BCE3-40B86ECA4D15}"/>
          </ac:graphicFrameMkLst>
        </pc:graphicFrameChg>
        <pc:picChg chg="add del mod">
          <ac:chgData name="Ciara O'Connell" userId="349ec44f-c8f7-4b14-96a3-f7218bcd9d10" providerId="ADAL" clId="{C115C2C6-81DE-5642-B70D-EB0A381C9522}" dt="2020-05-11T13:38:45.634" v="5880" actId="478"/>
          <ac:picMkLst>
            <pc:docMk/>
            <pc:sldMk cId="1165939989" sldId="372"/>
            <ac:picMk id="16" creationId="{4F796F9B-85F8-FB47-AC0C-A54AD39E4D08}"/>
          </ac:picMkLst>
        </pc:picChg>
        <pc:picChg chg="mod">
          <ac:chgData name="Ciara O'Connell" userId="349ec44f-c8f7-4b14-96a3-f7218bcd9d10" providerId="ADAL" clId="{C115C2C6-81DE-5642-B70D-EB0A381C9522}" dt="2020-05-11T13:49:28.922" v="6090" actId="1076"/>
          <ac:picMkLst>
            <pc:docMk/>
            <pc:sldMk cId="1165939989" sldId="372"/>
            <ac:picMk id="18" creationId="{DBA23697-2DAA-094C-864A-6417F73F8BA7}"/>
          </ac:picMkLst>
        </pc:picChg>
        <pc:picChg chg="mod">
          <ac:chgData name="Ciara O'Connell" userId="349ec44f-c8f7-4b14-96a3-f7218bcd9d10" providerId="ADAL" clId="{C115C2C6-81DE-5642-B70D-EB0A381C9522}" dt="2020-05-11T13:49:28.922" v="6090" actId="1076"/>
          <ac:picMkLst>
            <pc:docMk/>
            <pc:sldMk cId="1165939989" sldId="372"/>
            <ac:picMk id="19" creationId="{9D2389D3-2EF8-E541-B239-48E66CB875D9}"/>
          </ac:picMkLst>
        </pc:picChg>
        <pc:picChg chg="add del mod">
          <ac:chgData name="Ciara O'Connell" userId="349ec44f-c8f7-4b14-96a3-f7218bcd9d10" providerId="ADAL" clId="{C115C2C6-81DE-5642-B70D-EB0A381C9522}" dt="2020-05-11T13:54:18.911" v="6195" actId="478"/>
          <ac:picMkLst>
            <pc:docMk/>
            <pc:sldMk cId="1165939989" sldId="372"/>
            <ac:picMk id="20" creationId="{0AF8A93C-6F56-0A48-A978-BE1843A77B03}"/>
          </ac:picMkLst>
        </pc:picChg>
        <pc:picChg chg="add mod">
          <ac:chgData name="Ciara O'Connell" userId="349ec44f-c8f7-4b14-96a3-f7218bcd9d10" providerId="ADAL" clId="{C115C2C6-81DE-5642-B70D-EB0A381C9522}" dt="2020-05-12T12:47:39.272" v="6301" actId="1076"/>
          <ac:picMkLst>
            <pc:docMk/>
            <pc:sldMk cId="1165939989" sldId="372"/>
            <ac:picMk id="22" creationId="{EE4AF36F-CDC7-1040-9170-768D27367B8E}"/>
          </ac:picMkLst>
        </pc:picChg>
        <pc:picChg chg="add del mod">
          <ac:chgData name="Ciara O'Connell" userId="349ec44f-c8f7-4b14-96a3-f7218bcd9d10" providerId="ADAL" clId="{C115C2C6-81DE-5642-B70D-EB0A381C9522}" dt="2020-05-11T14:01:23.489" v="6206" actId="478"/>
          <ac:picMkLst>
            <pc:docMk/>
            <pc:sldMk cId="1165939989" sldId="372"/>
            <ac:picMk id="24" creationId="{F95A5D3E-DBB8-A64C-AEF2-44D6B914AF08}"/>
          </ac:picMkLst>
        </pc:picChg>
        <pc:picChg chg="add del mod">
          <ac:chgData name="Ciara O'Connell" userId="349ec44f-c8f7-4b14-96a3-f7218bcd9d10" providerId="ADAL" clId="{C115C2C6-81DE-5642-B70D-EB0A381C9522}" dt="2020-05-11T14:02:41.906" v="6208" actId="478"/>
          <ac:picMkLst>
            <pc:docMk/>
            <pc:sldMk cId="1165939989" sldId="372"/>
            <ac:picMk id="26" creationId="{0C9AB075-E44A-DB48-A75F-C7010CEF99D6}"/>
          </ac:picMkLst>
        </pc:picChg>
        <pc:picChg chg="add del mod">
          <ac:chgData name="Ciara O'Connell" userId="349ec44f-c8f7-4b14-96a3-f7218bcd9d10" providerId="ADAL" clId="{C115C2C6-81DE-5642-B70D-EB0A381C9522}" dt="2020-05-11T14:02:41.906" v="6208" actId="478"/>
          <ac:picMkLst>
            <pc:docMk/>
            <pc:sldMk cId="1165939989" sldId="372"/>
            <ac:picMk id="29" creationId="{293BB489-9544-0A41-B4C4-72AEA715B7C1}"/>
          </ac:picMkLst>
        </pc:picChg>
        <pc:picChg chg="add del mod">
          <ac:chgData name="Ciara O'Connell" userId="349ec44f-c8f7-4b14-96a3-f7218bcd9d10" providerId="ADAL" clId="{C115C2C6-81DE-5642-B70D-EB0A381C9522}" dt="2020-05-11T14:02:47.876" v="6210" actId="478"/>
          <ac:picMkLst>
            <pc:docMk/>
            <pc:sldMk cId="1165939989" sldId="372"/>
            <ac:picMk id="32" creationId="{102AD026-0B4B-CA45-A2BC-B0822585F079}"/>
          </ac:picMkLst>
        </pc:picChg>
        <pc:picChg chg="add del mod">
          <ac:chgData name="Ciara O'Connell" userId="349ec44f-c8f7-4b14-96a3-f7218bcd9d10" providerId="ADAL" clId="{C115C2C6-81DE-5642-B70D-EB0A381C9522}" dt="2020-05-11T14:03:34.489" v="6212" actId="478"/>
          <ac:picMkLst>
            <pc:docMk/>
            <pc:sldMk cId="1165939989" sldId="372"/>
            <ac:picMk id="35" creationId="{89A13A6F-23F7-A543-9E81-221F09A3171C}"/>
          </ac:picMkLst>
        </pc:picChg>
        <pc:picChg chg="add del mod">
          <ac:chgData name="Ciara O'Connell" userId="349ec44f-c8f7-4b14-96a3-f7218bcd9d10" providerId="ADAL" clId="{C115C2C6-81DE-5642-B70D-EB0A381C9522}" dt="2020-05-11T14:03:58.024" v="6219" actId="478"/>
          <ac:picMkLst>
            <pc:docMk/>
            <pc:sldMk cId="1165939989" sldId="372"/>
            <ac:picMk id="37" creationId="{9DA2F0BB-0084-C347-B480-2C830E16A010}"/>
          </ac:picMkLst>
        </pc:picChg>
        <pc:picChg chg="add mod">
          <ac:chgData name="Ciara O'Connell" userId="349ec44f-c8f7-4b14-96a3-f7218bcd9d10" providerId="ADAL" clId="{C115C2C6-81DE-5642-B70D-EB0A381C9522}" dt="2020-05-11T14:05:08.640" v="6237"/>
          <ac:picMkLst>
            <pc:docMk/>
            <pc:sldMk cId="1165939989" sldId="372"/>
            <ac:picMk id="39" creationId="{DA2CACDC-0851-474B-89A3-33F1DD93B03D}"/>
          </ac:picMkLst>
        </pc:picChg>
      </pc:sldChg>
      <pc:sldChg chg="delSp add del">
        <pc:chgData name="Ciara O'Connell" userId="349ec44f-c8f7-4b14-96a3-f7218bcd9d10" providerId="ADAL" clId="{C115C2C6-81DE-5642-B70D-EB0A381C9522}" dt="2020-05-12T13:02:05.122" v="6495" actId="2696"/>
        <pc:sldMkLst>
          <pc:docMk/>
          <pc:sldMk cId="4186825461" sldId="373"/>
        </pc:sldMkLst>
        <pc:spChg chg="del">
          <ac:chgData name="Ciara O'Connell" userId="349ec44f-c8f7-4b14-96a3-f7218bcd9d10" providerId="ADAL" clId="{C115C2C6-81DE-5642-B70D-EB0A381C9522}" dt="2020-05-11T09:20:15.946" v="1966" actId="478"/>
          <ac:spMkLst>
            <pc:docMk/>
            <pc:sldMk cId="4186825461" sldId="373"/>
            <ac:spMk id="2" creationId="{AC3D91F0-CD1B-464B-A1AA-4596352674AE}"/>
          </ac:spMkLst>
        </pc:spChg>
        <pc:spChg chg="del">
          <ac:chgData name="Ciara O'Connell" userId="349ec44f-c8f7-4b14-96a3-f7218bcd9d10" providerId="ADAL" clId="{C115C2C6-81DE-5642-B70D-EB0A381C9522}" dt="2020-05-11T09:20:19.787" v="1968" actId="478"/>
          <ac:spMkLst>
            <pc:docMk/>
            <pc:sldMk cId="4186825461" sldId="373"/>
            <ac:spMk id="3" creationId="{B545C19B-BBE1-E843-A01F-6018382AD18F}"/>
          </ac:spMkLst>
        </pc:spChg>
        <pc:spChg chg="del">
          <ac:chgData name="Ciara O'Connell" userId="349ec44f-c8f7-4b14-96a3-f7218bcd9d10" providerId="ADAL" clId="{C115C2C6-81DE-5642-B70D-EB0A381C9522}" dt="2020-05-11T09:20:17.567" v="1967" actId="478"/>
          <ac:spMkLst>
            <pc:docMk/>
            <pc:sldMk cId="4186825461" sldId="373"/>
            <ac:spMk id="4" creationId="{ECB8E58F-4F4E-3641-A862-463303C434AD}"/>
          </ac:spMkLst>
        </pc:spChg>
      </pc:sldChg>
      <pc:sldChg chg="addSp delSp modSp add del">
        <pc:chgData name="Ciara O'Connell" userId="349ec44f-c8f7-4b14-96a3-f7218bcd9d10" providerId="ADAL" clId="{C115C2C6-81DE-5642-B70D-EB0A381C9522}" dt="2020-05-11T10:05:38.469" v="2308" actId="2696"/>
        <pc:sldMkLst>
          <pc:docMk/>
          <pc:sldMk cId="1180024551" sldId="374"/>
        </pc:sldMkLst>
        <pc:spChg chg="del">
          <ac:chgData name="Ciara O'Connell" userId="349ec44f-c8f7-4b14-96a3-f7218bcd9d10" providerId="ADAL" clId="{C115C2C6-81DE-5642-B70D-EB0A381C9522}" dt="2020-05-11T09:20:36.559" v="1970" actId="478"/>
          <ac:spMkLst>
            <pc:docMk/>
            <pc:sldMk cId="1180024551" sldId="374"/>
            <ac:spMk id="2" creationId="{92669D14-7332-BA42-AA67-D18C8EBC87B1}"/>
          </ac:spMkLst>
        </pc:spChg>
        <pc:spChg chg="del">
          <ac:chgData name="Ciara O'Connell" userId="349ec44f-c8f7-4b14-96a3-f7218bcd9d10" providerId="ADAL" clId="{C115C2C6-81DE-5642-B70D-EB0A381C9522}" dt="2020-05-11T09:20:41.539" v="1972" actId="478"/>
          <ac:spMkLst>
            <pc:docMk/>
            <pc:sldMk cId="1180024551" sldId="374"/>
            <ac:spMk id="3" creationId="{6ACF83CA-66EE-0D4C-BF23-6072984202FB}"/>
          </ac:spMkLst>
        </pc:spChg>
        <pc:spChg chg="del">
          <ac:chgData name="Ciara O'Connell" userId="349ec44f-c8f7-4b14-96a3-f7218bcd9d10" providerId="ADAL" clId="{C115C2C6-81DE-5642-B70D-EB0A381C9522}" dt="2020-05-11T09:20:39.212" v="1971" actId="478"/>
          <ac:spMkLst>
            <pc:docMk/>
            <pc:sldMk cId="1180024551" sldId="374"/>
            <ac:spMk id="4" creationId="{485CE871-AE2E-1A4E-A4E0-C5FE84509F41}"/>
          </ac:spMkLst>
        </pc:spChg>
        <pc:spChg chg="add mod">
          <ac:chgData name="Ciara O'Connell" userId="349ec44f-c8f7-4b14-96a3-f7218bcd9d10" providerId="ADAL" clId="{C115C2C6-81DE-5642-B70D-EB0A381C9522}" dt="2020-05-11T09:26:15.484" v="2144"/>
          <ac:spMkLst>
            <pc:docMk/>
            <pc:sldMk cId="1180024551" sldId="374"/>
            <ac:spMk id="8" creationId="{0485660D-4A25-B64C-BBAD-B73A4A340DD5}"/>
          </ac:spMkLst>
        </pc:spChg>
        <pc:spChg chg="add mod">
          <ac:chgData name="Ciara O'Connell" userId="349ec44f-c8f7-4b14-96a3-f7218bcd9d10" providerId="ADAL" clId="{C115C2C6-81DE-5642-B70D-EB0A381C9522}" dt="2020-05-11T09:26:18.502" v="2146"/>
          <ac:spMkLst>
            <pc:docMk/>
            <pc:sldMk cId="1180024551" sldId="374"/>
            <ac:spMk id="9" creationId="{A98F0D6B-1F2C-F143-8997-D8FFFB8E1940}"/>
          </ac:spMkLst>
        </pc:spChg>
        <pc:graphicFrameChg chg="add del mod">
          <ac:chgData name="Ciara O'Connell" userId="349ec44f-c8f7-4b14-96a3-f7218bcd9d10" providerId="ADAL" clId="{C115C2C6-81DE-5642-B70D-EB0A381C9522}" dt="2020-05-11T09:22:08.244" v="1976" actId="478"/>
          <ac:graphicFrameMkLst>
            <pc:docMk/>
            <pc:sldMk cId="1180024551" sldId="374"/>
            <ac:graphicFrameMk id="5" creationId="{6020CDB0-CDC2-6C45-A3FB-F5572FB7274F}"/>
          </ac:graphicFrameMkLst>
        </pc:graphicFrameChg>
        <pc:graphicFrameChg chg="add del mod">
          <ac:chgData name="Ciara O'Connell" userId="349ec44f-c8f7-4b14-96a3-f7218bcd9d10" providerId="ADAL" clId="{C115C2C6-81DE-5642-B70D-EB0A381C9522}" dt="2020-05-11T09:24:39.784" v="2035" actId="478"/>
          <ac:graphicFrameMkLst>
            <pc:docMk/>
            <pc:sldMk cId="1180024551" sldId="374"/>
            <ac:graphicFrameMk id="6" creationId="{F67A60B0-F667-EB4F-BEBD-64BD6506F845}"/>
          </ac:graphicFrameMkLst>
        </pc:graphicFrameChg>
        <pc:graphicFrameChg chg="add mod modGraphic">
          <ac:chgData name="Ciara O'Connell" userId="349ec44f-c8f7-4b14-96a3-f7218bcd9d10" providerId="ADAL" clId="{C115C2C6-81DE-5642-B70D-EB0A381C9522}" dt="2020-05-11T09:27:07.532" v="2161"/>
          <ac:graphicFrameMkLst>
            <pc:docMk/>
            <pc:sldMk cId="1180024551" sldId="374"/>
            <ac:graphicFrameMk id="7" creationId="{66224780-65B4-6B48-B91F-9A471CFD7B6B}"/>
          </ac:graphicFrameMkLst>
        </pc:graphicFrameChg>
      </pc:sldChg>
      <pc:sldChg chg="addSp delSp modSp add modAnim modNotesTx">
        <pc:chgData name="Ciara O'Connell" userId="349ec44f-c8f7-4b14-96a3-f7218bcd9d10" providerId="ADAL" clId="{C115C2C6-81DE-5642-B70D-EB0A381C9522}" dt="2020-05-13T07:46:40.895" v="9613" actId="20577"/>
        <pc:sldMkLst>
          <pc:docMk/>
          <pc:sldMk cId="1920947532" sldId="374"/>
        </pc:sldMkLst>
        <pc:spChg chg="mod">
          <ac:chgData name="Ciara O'Connell" userId="349ec44f-c8f7-4b14-96a3-f7218bcd9d10" providerId="ADAL" clId="{C115C2C6-81DE-5642-B70D-EB0A381C9522}" dt="2020-05-11T13:06:28.212" v="4863" actId="688"/>
          <ac:spMkLst>
            <pc:docMk/>
            <pc:sldMk cId="1920947532" sldId="374"/>
            <ac:spMk id="3" creationId="{AF6F4384-6608-4A40-83DD-63CF7BD6F9D5}"/>
          </ac:spMkLst>
        </pc:spChg>
        <pc:spChg chg="mod">
          <ac:chgData name="Ciara O'Connell" userId="349ec44f-c8f7-4b14-96a3-f7218bcd9d10" providerId="ADAL" clId="{C115C2C6-81DE-5642-B70D-EB0A381C9522}" dt="2020-05-12T17:37:00.425" v="9516" actId="20577"/>
          <ac:spMkLst>
            <pc:docMk/>
            <pc:sldMk cId="1920947532" sldId="374"/>
            <ac:spMk id="4" creationId="{D0022789-5EBA-7542-AB0E-06771E815DD1}"/>
          </ac:spMkLst>
        </pc:spChg>
        <pc:spChg chg="add mod">
          <ac:chgData name="Ciara O'Connell" userId="349ec44f-c8f7-4b14-96a3-f7218bcd9d10" providerId="ADAL" clId="{C115C2C6-81DE-5642-B70D-EB0A381C9522}" dt="2020-05-11T12:58:46.412" v="4850" actId="1036"/>
          <ac:spMkLst>
            <pc:docMk/>
            <pc:sldMk cId="1920947532" sldId="374"/>
            <ac:spMk id="5" creationId="{E8B2227D-E37B-D146-A27E-53FB0A5A34D3}"/>
          </ac:spMkLst>
        </pc:spChg>
        <pc:spChg chg="add del mod">
          <ac:chgData name="Ciara O'Connell" userId="349ec44f-c8f7-4b14-96a3-f7218bcd9d10" providerId="ADAL" clId="{C115C2C6-81DE-5642-B70D-EB0A381C9522}" dt="2020-05-11T12:02:00.714" v="4085"/>
          <ac:spMkLst>
            <pc:docMk/>
            <pc:sldMk cId="1920947532" sldId="374"/>
            <ac:spMk id="6" creationId="{838C3A5A-25B8-2A44-A66C-EAE68C0495BF}"/>
          </ac:spMkLst>
        </pc:spChg>
        <pc:spChg chg="add del mod">
          <ac:chgData name="Ciara O'Connell" userId="349ec44f-c8f7-4b14-96a3-f7218bcd9d10" providerId="ADAL" clId="{C115C2C6-81DE-5642-B70D-EB0A381C9522}" dt="2020-05-11T12:03:39.130" v="4102" actId="478"/>
          <ac:spMkLst>
            <pc:docMk/>
            <pc:sldMk cId="1920947532" sldId="374"/>
            <ac:spMk id="7" creationId="{F455B064-247C-D541-9266-998E3F9A218D}"/>
          </ac:spMkLst>
        </pc:spChg>
        <pc:spChg chg="add del mod">
          <ac:chgData name="Ciara O'Connell" userId="349ec44f-c8f7-4b14-96a3-f7218bcd9d10" providerId="ADAL" clId="{C115C2C6-81DE-5642-B70D-EB0A381C9522}" dt="2020-05-11T12:56:42.645" v="4810" actId="478"/>
          <ac:spMkLst>
            <pc:docMk/>
            <pc:sldMk cId="1920947532" sldId="374"/>
            <ac:spMk id="9" creationId="{E97A5535-1979-4446-B289-A7C04412212B}"/>
          </ac:spMkLst>
        </pc:spChg>
        <pc:spChg chg="add del mod">
          <ac:chgData name="Ciara O'Connell" userId="349ec44f-c8f7-4b14-96a3-f7218bcd9d10" providerId="ADAL" clId="{C115C2C6-81DE-5642-B70D-EB0A381C9522}" dt="2020-05-11T12:05:23.866" v="4122" actId="478"/>
          <ac:spMkLst>
            <pc:docMk/>
            <pc:sldMk cId="1920947532" sldId="374"/>
            <ac:spMk id="10" creationId="{C112B339-E0F8-3144-BF88-FA54036153B2}"/>
          </ac:spMkLst>
        </pc:spChg>
        <pc:spChg chg="add mod">
          <ac:chgData name="Ciara O'Connell" userId="349ec44f-c8f7-4b14-96a3-f7218bcd9d10" providerId="ADAL" clId="{C115C2C6-81DE-5642-B70D-EB0A381C9522}" dt="2020-05-13T07:46:40.895" v="9613" actId="20577"/>
          <ac:spMkLst>
            <pc:docMk/>
            <pc:sldMk cId="1920947532" sldId="374"/>
            <ac:spMk id="11" creationId="{FEFFC1DC-B1AD-934E-8D87-F209DC194BA1}"/>
          </ac:spMkLst>
        </pc:spChg>
        <pc:spChg chg="add mod">
          <ac:chgData name="Ciara O'Connell" userId="349ec44f-c8f7-4b14-96a3-f7218bcd9d10" providerId="ADAL" clId="{C115C2C6-81DE-5642-B70D-EB0A381C9522}" dt="2020-05-13T07:46:31.473" v="9606" actId="20577"/>
          <ac:spMkLst>
            <pc:docMk/>
            <pc:sldMk cId="1920947532" sldId="374"/>
            <ac:spMk id="14" creationId="{87E6EA45-AAD0-8843-899B-CF3FA255F5C1}"/>
          </ac:spMkLst>
        </pc:spChg>
        <pc:graphicFrameChg chg="del">
          <ac:chgData name="Ciara O'Connell" userId="349ec44f-c8f7-4b14-96a3-f7218bcd9d10" providerId="ADAL" clId="{C115C2C6-81DE-5642-B70D-EB0A381C9522}" dt="2020-05-11T12:36:44.242" v="4405" actId="478"/>
          <ac:graphicFrameMkLst>
            <pc:docMk/>
            <pc:sldMk cId="1920947532" sldId="374"/>
            <ac:graphicFrameMk id="8" creationId="{4D3C11AE-0BFC-F64E-A9B2-12CC0F77A113}"/>
          </ac:graphicFrameMkLst>
        </pc:graphicFrameChg>
        <pc:graphicFrameChg chg="add mod">
          <ac:chgData name="Ciara O'Connell" userId="349ec44f-c8f7-4b14-96a3-f7218bcd9d10" providerId="ADAL" clId="{C115C2C6-81DE-5642-B70D-EB0A381C9522}" dt="2020-05-11T12:58:42.118" v="4842" actId="1037"/>
          <ac:graphicFrameMkLst>
            <pc:docMk/>
            <pc:sldMk cId="1920947532" sldId="374"/>
            <ac:graphicFrameMk id="13" creationId="{B5F16FA6-243F-2140-8395-ADD5642C3080}"/>
          </ac:graphicFrameMkLst>
        </pc:graphicFrameChg>
      </pc:sldChg>
      <pc:sldChg chg="add del">
        <pc:chgData name="Ciara O'Connell" userId="349ec44f-c8f7-4b14-96a3-f7218bcd9d10" providerId="ADAL" clId="{C115C2C6-81DE-5642-B70D-EB0A381C9522}" dt="2020-05-11T12:00:40.015" v="4072"/>
        <pc:sldMkLst>
          <pc:docMk/>
          <pc:sldMk cId="2174540168" sldId="374"/>
        </pc:sldMkLst>
      </pc:sldChg>
      <pc:sldChg chg="addSp delSp modSp add del mod">
        <pc:chgData name="Ciara O'Connell" userId="349ec44f-c8f7-4b14-96a3-f7218bcd9d10" providerId="ADAL" clId="{C115C2C6-81DE-5642-B70D-EB0A381C9522}" dt="2020-05-11T10:05:04.106" v="2291" actId="2696"/>
        <pc:sldMkLst>
          <pc:docMk/>
          <pc:sldMk cId="572718917" sldId="375"/>
        </pc:sldMkLst>
        <pc:spChg chg="del">
          <ac:chgData name="Ciara O'Connell" userId="349ec44f-c8f7-4b14-96a3-f7218bcd9d10" providerId="ADAL" clId="{C115C2C6-81DE-5642-B70D-EB0A381C9522}" dt="2020-05-11T09:27:43.358" v="2163" actId="478"/>
          <ac:spMkLst>
            <pc:docMk/>
            <pc:sldMk cId="572718917" sldId="375"/>
            <ac:spMk id="2" creationId="{2F5877A5-C0FC-2E48-B08F-F442005AFF3A}"/>
          </ac:spMkLst>
        </pc:spChg>
        <pc:spChg chg="del">
          <ac:chgData name="Ciara O'Connell" userId="349ec44f-c8f7-4b14-96a3-f7218bcd9d10" providerId="ADAL" clId="{C115C2C6-81DE-5642-B70D-EB0A381C9522}" dt="2020-05-11T09:27:48.521" v="2166" actId="478"/>
          <ac:spMkLst>
            <pc:docMk/>
            <pc:sldMk cId="572718917" sldId="375"/>
            <ac:spMk id="3" creationId="{58C4DCEE-BC43-554C-810E-C0FE329A6662}"/>
          </ac:spMkLst>
        </pc:spChg>
        <pc:spChg chg="del mod">
          <ac:chgData name="Ciara O'Connell" userId="349ec44f-c8f7-4b14-96a3-f7218bcd9d10" providerId="ADAL" clId="{C115C2C6-81DE-5642-B70D-EB0A381C9522}" dt="2020-05-11T09:27:46.387" v="2165" actId="478"/>
          <ac:spMkLst>
            <pc:docMk/>
            <pc:sldMk cId="572718917" sldId="375"/>
            <ac:spMk id="4" creationId="{D1DF2094-20D5-9F42-BDA4-1B9001D1DBFA}"/>
          </ac:spMkLst>
        </pc:spChg>
        <pc:graphicFrameChg chg="add del mod">
          <ac:chgData name="Ciara O'Connell" userId="349ec44f-c8f7-4b14-96a3-f7218bcd9d10" providerId="ADAL" clId="{C115C2C6-81DE-5642-B70D-EB0A381C9522}" dt="2020-05-11T09:30:57.434" v="2172" actId="478"/>
          <ac:graphicFrameMkLst>
            <pc:docMk/>
            <pc:sldMk cId="572718917" sldId="375"/>
            <ac:graphicFrameMk id="5" creationId="{49A795A9-AFDA-DE47-B8B5-074DA0424ED2}"/>
          </ac:graphicFrameMkLst>
        </pc:graphicFrameChg>
        <pc:graphicFrameChg chg="add del mod">
          <ac:chgData name="Ciara O'Connell" userId="349ec44f-c8f7-4b14-96a3-f7218bcd9d10" providerId="ADAL" clId="{C115C2C6-81DE-5642-B70D-EB0A381C9522}" dt="2020-05-11T09:34:26.340" v="2175" actId="478"/>
          <ac:graphicFrameMkLst>
            <pc:docMk/>
            <pc:sldMk cId="572718917" sldId="375"/>
            <ac:graphicFrameMk id="6" creationId="{80D976EC-1441-B448-A481-97A99526BE63}"/>
          </ac:graphicFrameMkLst>
        </pc:graphicFrameChg>
        <pc:graphicFrameChg chg="add mod">
          <ac:chgData name="Ciara O'Connell" userId="349ec44f-c8f7-4b14-96a3-f7218bcd9d10" providerId="ADAL" clId="{C115C2C6-81DE-5642-B70D-EB0A381C9522}" dt="2020-05-11T09:45:01.502" v="2241" actId="1076"/>
          <ac:graphicFrameMkLst>
            <pc:docMk/>
            <pc:sldMk cId="572718917" sldId="375"/>
            <ac:graphicFrameMk id="7" creationId="{DF21EE2C-BB91-AA45-9940-F6B9DBEEDADE}"/>
          </ac:graphicFrameMkLst>
        </pc:graphicFrameChg>
      </pc:sldChg>
      <pc:sldChg chg="addSp delSp modSp add mod modAnim modNotesTx">
        <pc:chgData name="Ciara O'Connell" userId="349ec44f-c8f7-4b14-96a3-f7218bcd9d10" providerId="ADAL" clId="{C115C2C6-81DE-5642-B70D-EB0A381C9522}" dt="2020-05-13T08:33:06.564" v="11605" actId="113"/>
        <pc:sldMkLst>
          <pc:docMk/>
          <pc:sldMk cId="1444694253" sldId="375"/>
        </pc:sldMkLst>
        <pc:spChg chg="del">
          <ac:chgData name="Ciara O'Connell" userId="349ec44f-c8f7-4b14-96a3-f7218bcd9d10" providerId="ADAL" clId="{C115C2C6-81DE-5642-B70D-EB0A381C9522}" dt="2020-05-12T14:04:42.379" v="7265"/>
          <ac:spMkLst>
            <pc:docMk/>
            <pc:sldMk cId="1444694253" sldId="375"/>
            <ac:spMk id="2" creationId="{DD5BFEE6-A87F-C747-8C4F-3E21DF147095}"/>
          </ac:spMkLst>
        </pc:spChg>
        <pc:spChg chg="del">
          <ac:chgData name="Ciara O'Connell" userId="349ec44f-c8f7-4b14-96a3-f7218bcd9d10" providerId="ADAL" clId="{C115C2C6-81DE-5642-B70D-EB0A381C9522}" dt="2020-05-12T14:06:46.568" v="7276" actId="478"/>
          <ac:spMkLst>
            <pc:docMk/>
            <pc:sldMk cId="1444694253" sldId="375"/>
            <ac:spMk id="3" creationId="{08AF5B35-91F3-5446-8342-E5042C9157D2}"/>
          </ac:spMkLst>
        </pc:spChg>
        <pc:spChg chg="del mod">
          <ac:chgData name="Ciara O'Connell" userId="349ec44f-c8f7-4b14-96a3-f7218bcd9d10" providerId="ADAL" clId="{C115C2C6-81DE-5642-B70D-EB0A381C9522}" dt="2020-05-12T14:04:46.207" v="7267" actId="478"/>
          <ac:spMkLst>
            <pc:docMk/>
            <pc:sldMk cId="1444694253" sldId="375"/>
            <ac:spMk id="4" creationId="{0C9E8738-3116-934F-9FCC-C8726F85E0E9}"/>
          </ac:spMkLst>
        </pc:spChg>
        <pc:spChg chg="add mod">
          <ac:chgData name="Ciara O'Connell" userId="349ec44f-c8f7-4b14-96a3-f7218bcd9d10" providerId="ADAL" clId="{C115C2C6-81DE-5642-B70D-EB0A381C9522}" dt="2020-05-12T14:30:04.338" v="7483" actId="1076"/>
          <ac:spMkLst>
            <pc:docMk/>
            <pc:sldMk cId="1444694253" sldId="375"/>
            <ac:spMk id="5" creationId="{48199B35-0F0F-8F40-A4D0-9DF3836CFCF6}"/>
          </ac:spMkLst>
        </pc:spChg>
        <pc:spChg chg="add mod">
          <ac:chgData name="Ciara O'Connell" userId="349ec44f-c8f7-4b14-96a3-f7218bcd9d10" providerId="ADAL" clId="{C115C2C6-81DE-5642-B70D-EB0A381C9522}" dt="2020-05-12T15:11:17.188" v="7946" actId="1036"/>
          <ac:spMkLst>
            <pc:docMk/>
            <pc:sldMk cId="1444694253" sldId="375"/>
            <ac:spMk id="6" creationId="{7292E206-3BD3-D141-9F01-B825CD7B543B}"/>
          </ac:spMkLst>
        </pc:spChg>
        <pc:spChg chg="add del mod">
          <ac:chgData name="Ciara O'Connell" userId="349ec44f-c8f7-4b14-96a3-f7218bcd9d10" providerId="ADAL" clId="{C115C2C6-81DE-5642-B70D-EB0A381C9522}" dt="2020-05-13T08:32:30.597" v="11604" actId="1076"/>
          <ac:spMkLst>
            <pc:docMk/>
            <pc:sldMk cId="1444694253" sldId="375"/>
            <ac:spMk id="7" creationId="{AF657744-CB56-6244-9AA7-BD04F4DCC90D}"/>
          </ac:spMkLst>
        </pc:spChg>
        <pc:spChg chg="add mod">
          <ac:chgData name="Ciara O'Connell" userId="349ec44f-c8f7-4b14-96a3-f7218bcd9d10" providerId="ADAL" clId="{C115C2C6-81DE-5642-B70D-EB0A381C9522}" dt="2020-05-12T15:11:23.481" v="7947" actId="1076"/>
          <ac:spMkLst>
            <pc:docMk/>
            <pc:sldMk cId="1444694253" sldId="375"/>
            <ac:spMk id="8" creationId="{5A42FE15-56CE-4445-8702-E53BD7EA8C16}"/>
          </ac:spMkLst>
        </pc:spChg>
        <pc:spChg chg="add mod">
          <ac:chgData name="Ciara O'Connell" userId="349ec44f-c8f7-4b14-96a3-f7218bcd9d10" providerId="ADAL" clId="{C115C2C6-81DE-5642-B70D-EB0A381C9522}" dt="2020-05-13T08:33:06.564" v="11605" actId="113"/>
          <ac:spMkLst>
            <pc:docMk/>
            <pc:sldMk cId="1444694253" sldId="375"/>
            <ac:spMk id="10" creationId="{EEDACD34-B6DD-3648-A20D-5B6070EBB8E6}"/>
          </ac:spMkLst>
        </pc:spChg>
        <pc:spChg chg="add mod">
          <ac:chgData name="Ciara O'Connell" userId="349ec44f-c8f7-4b14-96a3-f7218bcd9d10" providerId="ADAL" clId="{C115C2C6-81DE-5642-B70D-EB0A381C9522}" dt="2020-05-12T15:11:47.754" v="7958" actId="1038"/>
          <ac:spMkLst>
            <pc:docMk/>
            <pc:sldMk cId="1444694253" sldId="375"/>
            <ac:spMk id="11" creationId="{FB76CB6F-B125-1445-A20E-8BC0B711FC4E}"/>
          </ac:spMkLst>
        </pc:spChg>
        <pc:spChg chg="add mod">
          <ac:chgData name="Ciara O'Connell" userId="349ec44f-c8f7-4b14-96a3-f7218bcd9d10" providerId="ADAL" clId="{C115C2C6-81DE-5642-B70D-EB0A381C9522}" dt="2020-05-12T15:11:36.050" v="7953" actId="1038"/>
          <ac:spMkLst>
            <pc:docMk/>
            <pc:sldMk cId="1444694253" sldId="375"/>
            <ac:spMk id="13" creationId="{9B56B544-D107-E646-B4F8-633A664E41A4}"/>
          </ac:spMkLst>
        </pc:spChg>
        <pc:spChg chg="add mod">
          <ac:chgData name="Ciara O'Connell" userId="349ec44f-c8f7-4b14-96a3-f7218bcd9d10" providerId="ADAL" clId="{C115C2C6-81DE-5642-B70D-EB0A381C9522}" dt="2020-05-13T08:32:11.539" v="11599" actId="113"/>
          <ac:spMkLst>
            <pc:docMk/>
            <pc:sldMk cId="1444694253" sldId="375"/>
            <ac:spMk id="14" creationId="{75E1FAA9-1E8E-5644-990B-AAF6FD73E395}"/>
          </ac:spMkLst>
        </pc:spChg>
        <pc:graphicFrameChg chg="add mod">
          <ac:chgData name="Ciara O'Connell" userId="349ec44f-c8f7-4b14-96a3-f7218bcd9d10" providerId="ADAL" clId="{C115C2C6-81DE-5642-B70D-EB0A381C9522}" dt="2020-05-12T15:11:44.272" v="7955" actId="1076"/>
          <ac:graphicFrameMkLst>
            <pc:docMk/>
            <pc:sldMk cId="1444694253" sldId="375"/>
            <ac:graphicFrameMk id="9" creationId="{21DC6182-3899-EF4A-82A1-9BE65B1592C5}"/>
          </ac:graphicFrameMkLst>
        </pc:graphicFrameChg>
        <pc:graphicFrameChg chg="add mod">
          <ac:chgData name="Ciara O'Connell" userId="349ec44f-c8f7-4b14-96a3-f7218bcd9d10" providerId="ADAL" clId="{C115C2C6-81DE-5642-B70D-EB0A381C9522}" dt="2020-05-12T15:11:29.617" v="7949"/>
          <ac:graphicFrameMkLst>
            <pc:docMk/>
            <pc:sldMk cId="1444694253" sldId="375"/>
            <ac:graphicFrameMk id="12" creationId="{985524C9-6FCA-7C48-B88D-E887A4C1F9B5}"/>
          </ac:graphicFrameMkLst>
        </pc:graphicFrameChg>
      </pc:sldChg>
    </pc:docChg>
  </pc:docChgLst>
  <pc:docChgLst>
    <pc:chgData name="Ciara O'Connell" userId="349ec44f-c8f7-4b14-96a3-f7218bcd9d10" providerId="ADAL" clId="{9DC7F0D5-C590-D247-8900-C09B2A33903C}"/>
    <pc:docChg chg="undo custSel modSld sldOrd modShowInfo">
      <pc:chgData name="Ciara O'Connell" userId="349ec44f-c8f7-4b14-96a3-f7218bcd9d10" providerId="ADAL" clId="{9DC7F0D5-C590-D247-8900-C09B2A33903C}" dt="2020-07-07T20:27:11.051" v="5482" actId="5736"/>
      <pc:docMkLst>
        <pc:docMk/>
      </pc:docMkLst>
      <pc:sldChg chg="modSp">
        <pc:chgData name="Ciara O'Connell" userId="349ec44f-c8f7-4b14-96a3-f7218bcd9d10" providerId="ADAL" clId="{9DC7F0D5-C590-D247-8900-C09B2A33903C}" dt="2020-07-07T10:13:25.796" v="5205" actId="113"/>
        <pc:sldMkLst>
          <pc:docMk/>
          <pc:sldMk cId="1772792053" sldId="256"/>
        </pc:sldMkLst>
        <pc:spChg chg="mod">
          <ac:chgData name="Ciara O'Connell" userId="349ec44f-c8f7-4b14-96a3-f7218bcd9d10" providerId="ADAL" clId="{9DC7F0D5-C590-D247-8900-C09B2A33903C}" dt="2020-07-07T10:13:25.796" v="5205" actId="113"/>
          <ac:spMkLst>
            <pc:docMk/>
            <pc:sldMk cId="1772792053" sldId="256"/>
            <ac:spMk id="6" creationId="{00000000-0000-0000-0000-000000000000}"/>
          </ac:spMkLst>
        </pc:spChg>
      </pc:sldChg>
      <pc:sldChg chg="addSp delSp modSp">
        <pc:chgData name="Ciara O'Connell" userId="349ec44f-c8f7-4b14-96a3-f7218bcd9d10" providerId="ADAL" clId="{9DC7F0D5-C590-D247-8900-C09B2A33903C}" dt="2020-07-07T10:20:38.395" v="5479" actId="14100"/>
        <pc:sldMkLst>
          <pc:docMk/>
          <pc:sldMk cId="173462149" sldId="260"/>
        </pc:sldMkLst>
        <pc:spChg chg="del mod">
          <ac:chgData name="Ciara O'Connell" userId="349ec44f-c8f7-4b14-96a3-f7218bcd9d10" providerId="ADAL" clId="{9DC7F0D5-C590-D247-8900-C09B2A33903C}" dt="2020-07-07T10:16:59.156" v="5290" actId="478"/>
          <ac:spMkLst>
            <pc:docMk/>
            <pc:sldMk cId="173462149" sldId="260"/>
            <ac:spMk id="2" creationId="{00000000-0000-0000-0000-000000000000}"/>
          </ac:spMkLst>
        </pc:spChg>
        <pc:spChg chg="add mod">
          <ac:chgData name="Ciara O'Connell" userId="349ec44f-c8f7-4b14-96a3-f7218bcd9d10" providerId="ADAL" clId="{9DC7F0D5-C590-D247-8900-C09B2A33903C}" dt="2020-07-07T10:18:35.925" v="5464" actId="1076"/>
          <ac:spMkLst>
            <pc:docMk/>
            <pc:sldMk cId="173462149" sldId="260"/>
            <ac:spMk id="3" creationId="{7D5330B3-EC43-5144-99F2-A26E387D1B76}"/>
          </ac:spMkLst>
        </pc:spChg>
        <pc:spChg chg="mod">
          <ac:chgData name="Ciara O'Connell" userId="349ec44f-c8f7-4b14-96a3-f7218bcd9d10" providerId="ADAL" clId="{9DC7F0D5-C590-D247-8900-C09B2A33903C}" dt="2020-07-07T10:18:24.901" v="5460" actId="1076"/>
          <ac:spMkLst>
            <pc:docMk/>
            <pc:sldMk cId="173462149" sldId="260"/>
            <ac:spMk id="5" creationId="{8A3E59D6-2AC4-EC41-A975-2EE04EEB5D11}"/>
          </ac:spMkLst>
        </pc:spChg>
        <pc:picChg chg="mod">
          <ac:chgData name="Ciara O'Connell" userId="349ec44f-c8f7-4b14-96a3-f7218bcd9d10" providerId="ADAL" clId="{9DC7F0D5-C590-D247-8900-C09B2A33903C}" dt="2020-07-07T10:20:38.395" v="5479" actId="14100"/>
          <ac:picMkLst>
            <pc:docMk/>
            <pc:sldMk cId="173462149" sldId="260"/>
            <ac:picMk id="6" creationId="{00000000-0000-0000-0000-000000000000}"/>
          </ac:picMkLst>
        </pc:picChg>
      </pc:sldChg>
      <pc:sldChg chg="modSp ord modNotesTx">
        <pc:chgData name="Ciara O'Connell" userId="349ec44f-c8f7-4b14-96a3-f7218bcd9d10" providerId="ADAL" clId="{9DC7F0D5-C590-D247-8900-C09B2A33903C}" dt="2020-07-07T10:15:02.178" v="5214" actId="20577"/>
        <pc:sldMkLst>
          <pc:docMk/>
          <pc:sldMk cId="2042429594" sldId="326"/>
        </pc:sldMkLst>
        <pc:spChg chg="mod">
          <ac:chgData name="Ciara O'Connell" userId="349ec44f-c8f7-4b14-96a3-f7218bcd9d10" providerId="ADAL" clId="{9DC7F0D5-C590-D247-8900-C09B2A33903C}" dt="2020-07-07T10:15:02.178" v="5214" actId="20577"/>
          <ac:spMkLst>
            <pc:docMk/>
            <pc:sldMk cId="2042429594" sldId="326"/>
            <ac:spMk id="4" creationId="{D0022789-5EBA-7542-AB0E-06771E815DD1}"/>
          </ac:spMkLst>
        </pc:spChg>
        <pc:spChg chg="mod">
          <ac:chgData name="Ciara O'Connell" userId="349ec44f-c8f7-4b14-96a3-f7218bcd9d10" providerId="ADAL" clId="{9DC7F0D5-C590-D247-8900-C09B2A33903C}" dt="2020-07-07T10:14:03.159" v="5207" actId="20577"/>
          <ac:spMkLst>
            <pc:docMk/>
            <pc:sldMk cId="2042429594" sldId="326"/>
            <ac:spMk id="9" creationId="{72894F19-997C-7D45-8DE1-A98BA55E9E0B}"/>
          </ac:spMkLst>
        </pc:spChg>
        <pc:graphicFrameChg chg="mod">
          <ac:chgData name="Ciara O'Connell" userId="349ec44f-c8f7-4b14-96a3-f7218bcd9d10" providerId="ADAL" clId="{9DC7F0D5-C590-D247-8900-C09B2A33903C}" dt="2020-06-11T11:49:44.729" v="5179"/>
          <ac:graphicFrameMkLst>
            <pc:docMk/>
            <pc:sldMk cId="2042429594" sldId="326"/>
            <ac:graphicFrameMk id="6" creationId="{AFCF3588-77AF-D148-82FB-2AA2B14F4B6F}"/>
          </ac:graphicFrameMkLst>
        </pc:graphicFrameChg>
      </pc:sldChg>
      <pc:sldChg chg="addSp delSp modSp modNotesTx">
        <pc:chgData name="Ciara O'Connell" userId="349ec44f-c8f7-4b14-96a3-f7218bcd9d10" providerId="ADAL" clId="{9DC7F0D5-C590-D247-8900-C09B2A33903C}" dt="2020-07-07T10:15:35.583" v="5255" actId="478"/>
        <pc:sldMkLst>
          <pc:docMk/>
          <pc:sldMk cId="3739402027" sldId="336"/>
        </pc:sldMkLst>
        <pc:spChg chg="add del mod">
          <ac:chgData name="Ciara O'Connell" userId="349ec44f-c8f7-4b14-96a3-f7218bcd9d10" providerId="ADAL" clId="{9DC7F0D5-C590-D247-8900-C09B2A33903C}" dt="2020-07-07T10:15:35.583" v="5255" actId="478"/>
          <ac:spMkLst>
            <pc:docMk/>
            <pc:sldMk cId="3739402027" sldId="336"/>
            <ac:spMk id="5" creationId="{599455B9-0D65-A24C-A129-BD554850F57C}"/>
          </ac:spMkLst>
        </pc:spChg>
        <pc:graphicFrameChg chg="mod">
          <ac:chgData name="Ciara O'Connell" userId="349ec44f-c8f7-4b14-96a3-f7218bcd9d10" providerId="ADAL" clId="{9DC7F0D5-C590-D247-8900-C09B2A33903C}" dt="2020-07-07T10:15:34.487" v="5254" actId="20577"/>
          <ac:graphicFrameMkLst>
            <pc:docMk/>
            <pc:sldMk cId="3739402027" sldId="336"/>
            <ac:graphicFrameMk id="2" creationId="{00000000-0000-0000-0000-000000000000}"/>
          </ac:graphicFrameMkLst>
        </pc:graphicFrameChg>
      </pc:sldChg>
      <pc:sldChg chg="modSp modNotesTx">
        <pc:chgData name="Ciara O'Connell" userId="349ec44f-c8f7-4b14-96a3-f7218bcd9d10" providerId="ADAL" clId="{9DC7F0D5-C590-D247-8900-C09B2A33903C}" dt="2020-07-07T20:27:11.051" v="5482" actId="5736"/>
        <pc:sldMkLst>
          <pc:docMk/>
          <pc:sldMk cId="376916728" sldId="348"/>
        </pc:sldMkLst>
        <pc:spChg chg="mod">
          <ac:chgData name="Ciara O'Connell" userId="349ec44f-c8f7-4b14-96a3-f7218bcd9d10" providerId="ADAL" clId="{9DC7F0D5-C590-D247-8900-C09B2A33903C}" dt="2020-05-30T22:53:36.745" v="5177" actId="113"/>
          <ac:spMkLst>
            <pc:docMk/>
            <pc:sldMk cId="376916728" sldId="348"/>
            <ac:spMk id="2" creationId="{00000000-0000-0000-0000-000000000000}"/>
          </ac:spMkLst>
        </pc:spChg>
        <pc:graphicFrameChg chg="mod">
          <ac:chgData name="Ciara O'Connell" userId="349ec44f-c8f7-4b14-96a3-f7218bcd9d10" providerId="ADAL" clId="{9DC7F0D5-C590-D247-8900-C09B2A33903C}" dt="2020-07-07T20:27:11.051" v="5482" actId="5736"/>
          <ac:graphicFrameMkLst>
            <pc:docMk/>
            <pc:sldMk cId="376916728" sldId="348"/>
            <ac:graphicFrameMk id="14" creationId="{60579804-DE59-5249-A6A3-D9E55AA56392}"/>
          </ac:graphicFrameMkLst>
        </pc:graphicFrameChg>
      </pc:sldChg>
      <pc:sldChg chg="modNotesTx">
        <pc:chgData name="Ciara O'Connell" userId="349ec44f-c8f7-4b14-96a3-f7218bcd9d10" providerId="ADAL" clId="{9DC7F0D5-C590-D247-8900-C09B2A33903C}" dt="2020-05-30T22:48:37.152" v="5175" actId="113"/>
        <pc:sldMkLst>
          <pc:docMk/>
          <pc:sldMk cId="1062781745" sldId="349"/>
        </pc:sldMkLst>
      </pc:sldChg>
      <pc:sldChg chg="modSp modNotesTx">
        <pc:chgData name="Ciara O'Connell" userId="349ec44f-c8f7-4b14-96a3-f7218bcd9d10" providerId="ADAL" clId="{9DC7F0D5-C590-D247-8900-C09B2A33903C}" dt="2020-07-07T10:29:23.985" v="5480" actId="20577"/>
        <pc:sldMkLst>
          <pc:docMk/>
          <pc:sldMk cId="2056079090" sldId="363"/>
        </pc:sldMkLst>
        <pc:spChg chg="mod">
          <ac:chgData name="Ciara O'Connell" userId="349ec44f-c8f7-4b14-96a3-f7218bcd9d10" providerId="ADAL" clId="{9DC7F0D5-C590-D247-8900-C09B2A33903C}" dt="2020-07-07T10:29:23.985" v="5480" actId="20577"/>
          <ac:spMkLst>
            <pc:docMk/>
            <pc:sldMk cId="2056079090" sldId="363"/>
            <ac:spMk id="2" creationId="{00000000-0000-0000-0000-000000000000}"/>
          </ac:spMkLst>
        </pc:spChg>
      </pc:sldChg>
      <pc:sldChg chg="modSp modNotesTx">
        <pc:chgData name="Ciara O'Connell" userId="349ec44f-c8f7-4b14-96a3-f7218bcd9d10" providerId="ADAL" clId="{9DC7F0D5-C590-D247-8900-C09B2A33903C}" dt="2020-07-07T10:14:57.443" v="5210" actId="20577"/>
        <pc:sldMkLst>
          <pc:docMk/>
          <pc:sldMk cId="1348129408" sldId="367"/>
        </pc:sldMkLst>
        <pc:spChg chg="mod">
          <ac:chgData name="Ciara O'Connell" userId="349ec44f-c8f7-4b14-96a3-f7218bcd9d10" providerId="ADAL" clId="{9DC7F0D5-C590-D247-8900-C09B2A33903C}" dt="2020-06-11T13:50:15.575" v="5189" actId="20577"/>
          <ac:spMkLst>
            <pc:docMk/>
            <pc:sldMk cId="1348129408" sldId="367"/>
            <ac:spMk id="2" creationId="{C4DB49C4-1246-684D-8A00-DBC48B09C6EF}"/>
          </ac:spMkLst>
        </pc:spChg>
        <pc:spChg chg="mod">
          <ac:chgData name="Ciara O'Connell" userId="349ec44f-c8f7-4b14-96a3-f7218bcd9d10" providerId="ADAL" clId="{9DC7F0D5-C590-D247-8900-C09B2A33903C}" dt="2020-07-07T10:14:57.443" v="5210" actId="20577"/>
          <ac:spMkLst>
            <pc:docMk/>
            <pc:sldMk cId="1348129408" sldId="367"/>
            <ac:spMk id="4" creationId="{D0022789-5EBA-7542-AB0E-06771E815DD1}"/>
          </ac:spMkLst>
        </pc:spChg>
        <pc:graphicFrameChg chg="mod">
          <ac:chgData name="Ciara O'Connell" userId="349ec44f-c8f7-4b14-96a3-f7218bcd9d10" providerId="ADAL" clId="{9DC7F0D5-C590-D247-8900-C09B2A33903C}" dt="2020-06-11T14:00:05.134" v="5191" actId="207"/>
          <ac:graphicFrameMkLst>
            <pc:docMk/>
            <pc:sldMk cId="1348129408" sldId="367"/>
            <ac:graphicFrameMk id="7" creationId="{C7A2A2AF-9085-B34E-B46A-BBAB05037C89}"/>
          </ac:graphicFrameMkLst>
        </pc:graphicFrameChg>
      </pc:sldChg>
      <pc:sldChg chg="modSp">
        <pc:chgData name="Ciara O'Connell" userId="349ec44f-c8f7-4b14-96a3-f7218bcd9d10" providerId="ADAL" clId="{9DC7F0D5-C590-D247-8900-C09B2A33903C}" dt="2020-07-07T10:16:05.160" v="5275" actId="20577"/>
        <pc:sldMkLst>
          <pc:docMk/>
          <pc:sldMk cId="665022630" sldId="368"/>
        </pc:sldMkLst>
        <pc:graphicFrameChg chg="mod">
          <ac:chgData name="Ciara O'Connell" userId="349ec44f-c8f7-4b14-96a3-f7218bcd9d10" providerId="ADAL" clId="{9DC7F0D5-C590-D247-8900-C09B2A33903C}" dt="2020-07-07T10:16:05.160" v="5275" actId="20577"/>
          <ac:graphicFrameMkLst>
            <pc:docMk/>
            <pc:sldMk cId="665022630" sldId="368"/>
            <ac:graphicFrameMk id="2" creationId="{00000000-0000-0000-0000-000000000000}"/>
          </ac:graphicFrameMkLst>
        </pc:graphicFrameChg>
      </pc:sldChg>
      <pc:sldChg chg="modNotesTx">
        <pc:chgData name="Ciara O'Connell" userId="349ec44f-c8f7-4b14-96a3-f7218bcd9d10" providerId="ADAL" clId="{9DC7F0D5-C590-D247-8900-C09B2A33903C}" dt="2020-05-26T13:11:03.793" v="4191" actId="113"/>
        <pc:sldMkLst>
          <pc:docMk/>
          <pc:sldMk cId="406141639" sldId="369"/>
        </pc:sldMkLst>
      </pc:sldChg>
      <pc:sldChg chg="modNotesTx">
        <pc:chgData name="Ciara O'Connell" userId="349ec44f-c8f7-4b14-96a3-f7218bcd9d10" providerId="ADAL" clId="{9DC7F0D5-C590-D247-8900-C09B2A33903C}" dt="2020-05-30T22:47:14.648" v="5156" actId="20577"/>
        <pc:sldMkLst>
          <pc:docMk/>
          <pc:sldMk cId="4269374576" sldId="371"/>
        </pc:sldMkLst>
      </pc:sldChg>
      <pc:sldChg chg="modNotesTx">
        <pc:chgData name="Ciara O'Connell" userId="349ec44f-c8f7-4b14-96a3-f7218bcd9d10" providerId="ADAL" clId="{9DC7F0D5-C590-D247-8900-C09B2A33903C}" dt="2020-05-30T22:50:14.865" v="5176" actId="20577"/>
        <pc:sldMkLst>
          <pc:docMk/>
          <pc:sldMk cId="1165939989" sldId="372"/>
        </pc:sldMkLst>
      </pc:sldChg>
      <pc:sldChg chg="modSp modNotesTx">
        <pc:chgData name="Ciara O'Connell" userId="349ec44f-c8f7-4b14-96a3-f7218bcd9d10" providerId="ADAL" clId="{9DC7F0D5-C590-D247-8900-C09B2A33903C}" dt="2020-07-07T10:16:29.108" v="5276" actId="1076"/>
        <pc:sldMkLst>
          <pc:docMk/>
          <pc:sldMk cId="1920947532" sldId="374"/>
        </pc:sldMkLst>
        <pc:spChg chg="mod">
          <ac:chgData name="Ciara O'Connell" userId="349ec44f-c8f7-4b14-96a3-f7218bcd9d10" providerId="ADAL" clId="{9DC7F0D5-C590-D247-8900-C09B2A33903C}" dt="2020-07-07T10:16:29.108" v="5276" actId="1076"/>
          <ac:spMkLst>
            <pc:docMk/>
            <pc:sldMk cId="1920947532" sldId="374"/>
            <ac:spMk id="2" creationId="{6113EC9F-B12A-8E4F-B933-A7DB0DC0F107}"/>
          </ac:spMkLst>
        </pc:spChg>
      </pc:sldChg>
      <pc:sldChg chg="modSp modNotesTx">
        <pc:chgData name="Ciara O'Connell" userId="349ec44f-c8f7-4b14-96a3-f7218bcd9d10" providerId="ADAL" clId="{9DC7F0D5-C590-D247-8900-C09B2A33903C}" dt="2020-07-07T10:14:59.789" v="5212" actId="20577"/>
        <pc:sldMkLst>
          <pc:docMk/>
          <pc:sldMk cId="1444694253" sldId="375"/>
        </pc:sldMkLst>
        <pc:spChg chg="mod">
          <ac:chgData name="Ciara O'Connell" userId="349ec44f-c8f7-4b14-96a3-f7218bcd9d10" providerId="ADAL" clId="{9DC7F0D5-C590-D247-8900-C09B2A33903C}" dt="2020-07-07T10:14:59.789" v="5212" actId="20577"/>
          <ac:spMkLst>
            <pc:docMk/>
            <pc:sldMk cId="1444694253" sldId="375"/>
            <ac:spMk id="5" creationId="{48199B35-0F0F-8F40-A4D0-9DF3836CFCF6}"/>
          </ac:spMkLst>
        </pc:spChg>
        <pc:graphicFrameChg chg="mod">
          <ac:chgData name="Ciara O'Connell" userId="349ec44f-c8f7-4b14-96a3-f7218bcd9d10" providerId="ADAL" clId="{9DC7F0D5-C590-D247-8900-C09B2A33903C}" dt="2020-06-11T14:14:22.848" v="5192"/>
          <ac:graphicFrameMkLst>
            <pc:docMk/>
            <pc:sldMk cId="1444694253" sldId="375"/>
            <ac:graphicFrameMk id="9" creationId="{21DC6182-3899-EF4A-82A1-9BE65B1592C5}"/>
          </ac:graphicFrameMkLst>
        </pc:graphicFrameChg>
        <pc:graphicFrameChg chg="mod">
          <ac:chgData name="Ciara O'Connell" userId="349ec44f-c8f7-4b14-96a3-f7218bcd9d10" providerId="ADAL" clId="{9DC7F0D5-C590-D247-8900-C09B2A33903C}" dt="2020-06-11T14:28:32.016" v="5196"/>
          <ac:graphicFrameMkLst>
            <pc:docMk/>
            <pc:sldMk cId="1444694253" sldId="375"/>
            <ac:graphicFrameMk id="12" creationId="{985524C9-6FCA-7C48-B88D-E887A4C1F9B5}"/>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Agree</c:v>
                </c:pt>
                <c:pt idx="1">
                  <c:v>Mixed</c:v>
                </c:pt>
                <c:pt idx="2">
                  <c:v>Disagree</c:v>
                </c:pt>
                <c:pt idx="3">
                  <c:v>No opinion</c:v>
                </c:pt>
              </c:strCache>
            </c:strRef>
          </c:cat>
          <c:val>
            <c:numRef>
              <c:f>Sheet1!$B$2:$B$5</c:f>
              <c:numCache>
                <c:formatCode>General</c:formatCode>
                <c:ptCount val="4"/>
                <c:pt idx="0">
                  <c:v>11</c:v>
                </c:pt>
                <c:pt idx="1">
                  <c:v>0</c:v>
                </c:pt>
                <c:pt idx="2">
                  <c:v>2</c:v>
                </c:pt>
                <c:pt idx="3">
                  <c:v>4</c:v>
                </c:pt>
              </c:numCache>
            </c:numRef>
          </c:val>
          <c:extLst>
            <c:ext xmlns:c16="http://schemas.microsoft.com/office/drawing/2014/chart" uri="{C3380CC4-5D6E-409C-BE32-E72D297353CC}">
              <c16:uniqueId val="{00000000-22E6-A547-B84A-170D14B4C6D6}"/>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Agree</c:v>
                </c:pt>
                <c:pt idx="1">
                  <c:v>Mixed</c:v>
                </c:pt>
                <c:pt idx="2">
                  <c:v>Disagree</c:v>
                </c:pt>
                <c:pt idx="3">
                  <c:v>No opinion</c:v>
                </c:pt>
              </c:strCache>
            </c:strRef>
          </c:cat>
          <c:val>
            <c:numRef>
              <c:f>Sheet1!$C$2:$C$5</c:f>
              <c:numCache>
                <c:formatCode>General</c:formatCode>
                <c:ptCount val="4"/>
                <c:pt idx="0">
                  <c:v>7</c:v>
                </c:pt>
                <c:pt idx="1">
                  <c:v>1</c:v>
                </c:pt>
                <c:pt idx="2">
                  <c:v>0</c:v>
                </c:pt>
                <c:pt idx="3">
                  <c:v>0</c:v>
                </c:pt>
              </c:numCache>
            </c:numRef>
          </c:val>
          <c:extLst>
            <c:ext xmlns:c16="http://schemas.microsoft.com/office/drawing/2014/chart" uri="{C3380CC4-5D6E-409C-BE32-E72D297353CC}">
              <c16:uniqueId val="{00000001-22E6-A547-B84A-170D14B4C6D6}"/>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0"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noFill/>
        </a:ln>
        <a:effectLst/>
      </c:spPr>
    </c:plotArea>
    <c:legend>
      <c:legendPos val="t"/>
      <c:layout>
        <c:manualLayout>
          <c:xMode val="edge"/>
          <c:yMode val="edge"/>
          <c:x val="0.2840197834592243"/>
          <c:y val="0.23834587812817631"/>
          <c:w val="0.5924593414152951"/>
          <c:h val="0.11150583417855556"/>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Agree</c:v>
                </c:pt>
                <c:pt idx="1">
                  <c:v>Mixed</c:v>
                </c:pt>
                <c:pt idx="2">
                  <c:v>Disagree</c:v>
                </c:pt>
                <c:pt idx="3">
                  <c:v>No opinion</c:v>
                </c:pt>
                <c:pt idx="4">
                  <c:v>Don't know</c:v>
                </c:pt>
              </c:strCache>
            </c:strRef>
          </c:cat>
          <c:val>
            <c:numRef>
              <c:f>Sheet1!$B$2:$B$6</c:f>
              <c:numCache>
                <c:formatCode>General</c:formatCode>
                <c:ptCount val="5"/>
                <c:pt idx="0">
                  <c:v>11</c:v>
                </c:pt>
                <c:pt idx="1">
                  <c:v>2</c:v>
                </c:pt>
                <c:pt idx="2">
                  <c:v>1</c:v>
                </c:pt>
                <c:pt idx="3">
                  <c:v>3</c:v>
                </c:pt>
                <c:pt idx="4">
                  <c:v>2</c:v>
                </c:pt>
              </c:numCache>
            </c:numRef>
          </c:val>
          <c:extLst>
            <c:ext xmlns:c16="http://schemas.microsoft.com/office/drawing/2014/chart" uri="{C3380CC4-5D6E-409C-BE32-E72D297353CC}">
              <c16:uniqueId val="{00000000-CD20-9449-B57E-7D0C8DE178F1}"/>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Agree</c:v>
                </c:pt>
                <c:pt idx="1">
                  <c:v>Mixed</c:v>
                </c:pt>
                <c:pt idx="2">
                  <c:v>Disagree</c:v>
                </c:pt>
                <c:pt idx="3">
                  <c:v>No opinion</c:v>
                </c:pt>
                <c:pt idx="4">
                  <c:v>Don't know</c:v>
                </c:pt>
              </c:strCache>
            </c:strRef>
          </c:cat>
          <c:val>
            <c:numRef>
              <c:f>Sheet1!$C$2:$C$6</c:f>
              <c:numCache>
                <c:formatCode>General</c:formatCode>
                <c:ptCount val="5"/>
                <c:pt idx="0">
                  <c:v>5</c:v>
                </c:pt>
                <c:pt idx="1">
                  <c:v>2</c:v>
                </c:pt>
                <c:pt idx="2">
                  <c:v>0</c:v>
                </c:pt>
                <c:pt idx="3">
                  <c:v>0</c:v>
                </c:pt>
                <c:pt idx="4">
                  <c:v>0</c:v>
                </c:pt>
              </c:numCache>
            </c:numRef>
          </c:val>
          <c:extLst>
            <c:ext xmlns:c16="http://schemas.microsoft.com/office/drawing/2014/chart" uri="{C3380CC4-5D6E-409C-BE32-E72D297353CC}">
              <c16:uniqueId val="{00000001-CD20-9449-B57E-7D0C8DE178F1}"/>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0"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noFill/>
        </a:ln>
        <a:effectLst/>
      </c:spPr>
    </c:plotArea>
    <c:legend>
      <c:legendPos val="t"/>
      <c:layout>
        <c:manualLayout>
          <c:xMode val="edge"/>
          <c:yMode val="edge"/>
          <c:x val="0.29793809174662877"/>
          <c:y val="0.23920300447604498"/>
          <c:w val="0.5924593414152951"/>
          <c:h val="0.11150583417855556"/>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Agree</c:v>
                </c:pt>
                <c:pt idx="1">
                  <c:v>Mixed</c:v>
                </c:pt>
                <c:pt idx="2">
                  <c:v>Disagree</c:v>
                </c:pt>
                <c:pt idx="3">
                  <c:v>No opinion</c:v>
                </c:pt>
              </c:strCache>
            </c:strRef>
          </c:cat>
          <c:val>
            <c:numRef>
              <c:f>Sheet1!$B$2:$B$5</c:f>
              <c:numCache>
                <c:formatCode>General</c:formatCode>
                <c:ptCount val="4"/>
                <c:pt idx="0">
                  <c:v>4</c:v>
                </c:pt>
                <c:pt idx="1">
                  <c:v>5</c:v>
                </c:pt>
                <c:pt idx="2">
                  <c:v>8</c:v>
                </c:pt>
                <c:pt idx="3">
                  <c:v>2</c:v>
                </c:pt>
              </c:numCache>
            </c:numRef>
          </c:val>
          <c:extLst>
            <c:ext xmlns:c16="http://schemas.microsoft.com/office/drawing/2014/chart" uri="{C3380CC4-5D6E-409C-BE32-E72D297353CC}">
              <c16:uniqueId val="{00000000-4447-C947-9303-6DEA575667F0}"/>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Agree</c:v>
                </c:pt>
                <c:pt idx="1">
                  <c:v>Mixed</c:v>
                </c:pt>
                <c:pt idx="2">
                  <c:v>Disagree</c:v>
                </c:pt>
                <c:pt idx="3">
                  <c:v>No opinion</c:v>
                </c:pt>
              </c:strCache>
            </c:strRef>
          </c:cat>
          <c:val>
            <c:numRef>
              <c:f>Sheet1!$C$2:$C$5</c:f>
              <c:numCache>
                <c:formatCode>General</c:formatCode>
                <c:ptCount val="4"/>
                <c:pt idx="0">
                  <c:v>0</c:v>
                </c:pt>
                <c:pt idx="1">
                  <c:v>1</c:v>
                </c:pt>
                <c:pt idx="2">
                  <c:v>9</c:v>
                </c:pt>
                <c:pt idx="3">
                  <c:v>0</c:v>
                </c:pt>
              </c:numCache>
            </c:numRef>
          </c:val>
          <c:extLst>
            <c:ext xmlns:c16="http://schemas.microsoft.com/office/drawing/2014/chart" uri="{C3380CC4-5D6E-409C-BE32-E72D297353CC}">
              <c16:uniqueId val="{00000001-4447-C947-9303-6DEA575667F0}"/>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0"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noFill/>
        </a:ln>
        <a:effectLst/>
      </c:spPr>
    </c:plotArea>
    <c:legend>
      <c:legendPos val="t"/>
      <c:layout>
        <c:manualLayout>
          <c:xMode val="edge"/>
          <c:yMode val="edge"/>
          <c:x val="5.5023111989543828E-2"/>
          <c:y val="0.12972908721527934"/>
          <c:w val="0.4912448595747394"/>
          <c:h val="0.19217095896973838"/>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Agree</c:v>
                </c:pt>
                <c:pt idx="1">
                  <c:v>Mixed</c:v>
                </c:pt>
                <c:pt idx="2">
                  <c:v>Disagree</c:v>
                </c:pt>
                <c:pt idx="3">
                  <c:v>No opinion</c:v>
                </c:pt>
                <c:pt idx="4">
                  <c:v>Don't know</c:v>
                </c:pt>
              </c:strCache>
            </c:strRef>
          </c:cat>
          <c:val>
            <c:numRef>
              <c:f>Sheet1!$B$2:$B$6</c:f>
              <c:numCache>
                <c:formatCode>General</c:formatCode>
                <c:ptCount val="5"/>
                <c:pt idx="0">
                  <c:v>9</c:v>
                </c:pt>
                <c:pt idx="1">
                  <c:v>1</c:v>
                </c:pt>
                <c:pt idx="2">
                  <c:v>4</c:v>
                </c:pt>
                <c:pt idx="3">
                  <c:v>3</c:v>
                </c:pt>
                <c:pt idx="4">
                  <c:v>2</c:v>
                </c:pt>
              </c:numCache>
            </c:numRef>
          </c:val>
          <c:extLst>
            <c:ext xmlns:c16="http://schemas.microsoft.com/office/drawing/2014/chart" uri="{C3380CC4-5D6E-409C-BE32-E72D297353CC}">
              <c16:uniqueId val="{00000000-54F1-F54D-A192-5F6D3616BAC6}"/>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Agree</c:v>
                </c:pt>
                <c:pt idx="1">
                  <c:v>Mixed</c:v>
                </c:pt>
                <c:pt idx="2">
                  <c:v>Disagree</c:v>
                </c:pt>
                <c:pt idx="3">
                  <c:v>No opinion</c:v>
                </c:pt>
                <c:pt idx="4">
                  <c:v>Don't know</c:v>
                </c:pt>
              </c:strCache>
            </c:strRef>
          </c:cat>
          <c:val>
            <c:numRef>
              <c:f>Sheet1!$C$2:$C$6</c:f>
              <c:numCache>
                <c:formatCode>General</c:formatCode>
                <c:ptCount val="5"/>
                <c:pt idx="0">
                  <c:v>11</c:v>
                </c:pt>
                <c:pt idx="1">
                  <c:v>0</c:v>
                </c:pt>
                <c:pt idx="2">
                  <c:v>0</c:v>
                </c:pt>
                <c:pt idx="3">
                  <c:v>0</c:v>
                </c:pt>
                <c:pt idx="4">
                  <c:v>0</c:v>
                </c:pt>
              </c:numCache>
            </c:numRef>
          </c:val>
          <c:extLst>
            <c:ext xmlns:c16="http://schemas.microsoft.com/office/drawing/2014/chart" uri="{C3380CC4-5D6E-409C-BE32-E72D297353CC}">
              <c16:uniqueId val="{00000001-54F1-F54D-A192-5F6D3616BAC6}"/>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0"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noFill/>
        </a:ln>
        <a:effectLst/>
      </c:spPr>
    </c:plotArea>
    <c:legend>
      <c:legendPos val="t"/>
      <c:layout>
        <c:manualLayout>
          <c:xMode val="edge"/>
          <c:yMode val="edge"/>
          <c:x val="0.25750543857231734"/>
          <c:y val="0.11513673901005822"/>
          <c:w val="0.5924593414152951"/>
          <c:h val="0.11150583417855556"/>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Sheet1!$B$2:$B$4</c:f>
              <c:numCache>
                <c:formatCode>General</c:formatCode>
                <c:ptCount val="3"/>
                <c:pt idx="0">
                  <c:v>10</c:v>
                </c:pt>
                <c:pt idx="1">
                  <c:v>1</c:v>
                </c:pt>
                <c:pt idx="2">
                  <c:v>0</c:v>
                </c:pt>
              </c:numCache>
            </c:numRef>
          </c:val>
          <c:extLst>
            <c:ext xmlns:c16="http://schemas.microsoft.com/office/drawing/2014/chart" uri="{C3380CC4-5D6E-409C-BE32-E72D297353CC}">
              <c16:uniqueId val="{00000000-9D70-BD47-9DE8-8121B39B9545}"/>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Sheet1!$C$2:$C$4</c:f>
              <c:numCache>
                <c:formatCode>General</c:formatCode>
                <c:ptCount val="3"/>
                <c:pt idx="0">
                  <c:v>6</c:v>
                </c:pt>
                <c:pt idx="1">
                  <c:v>4</c:v>
                </c:pt>
                <c:pt idx="2">
                  <c:v>0</c:v>
                </c:pt>
              </c:numCache>
            </c:numRef>
          </c:val>
          <c:extLst>
            <c:ext xmlns:c16="http://schemas.microsoft.com/office/drawing/2014/chart" uri="{C3380CC4-5D6E-409C-BE32-E72D297353CC}">
              <c16:uniqueId val="{00000001-9D70-BD47-9DE8-8121B39B9545}"/>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0"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noFill/>
        </a:ln>
        <a:effectLst/>
      </c:spPr>
    </c:plotArea>
    <c:legend>
      <c:legendPos val="t"/>
      <c:layout>
        <c:manualLayout>
          <c:xMode val="edge"/>
          <c:yMode val="edge"/>
          <c:x val="0.16028617398699196"/>
          <c:y val="0.1009202998810446"/>
          <c:w val="0.5924593414152951"/>
          <c:h val="0.11150583417855556"/>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Sheet1!$B$2:$B$4</c:f>
              <c:numCache>
                <c:formatCode>General</c:formatCode>
                <c:ptCount val="3"/>
                <c:pt idx="0">
                  <c:v>2</c:v>
                </c:pt>
                <c:pt idx="1">
                  <c:v>9</c:v>
                </c:pt>
                <c:pt idx="2">
                  <c:v>0</c:v>
                </c:pt>
              </c:numCache>
            </c:numRef>
          </c:val>
          <c:extLst>
            <c:ext xmlns:c16="http://schemas.microsoft.com/office/drawing/2014/chart" uri="{C3380CC4-5D6E-409C-BE32-E72D297353CC}">
              <c16:uniqueId val="{00000000-9790-9B43-8E65-B203FC4B3CFF}"/>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Sheet1!$C$2:$C$4</c:f>
              <c:numCache>
                <c:formatCode>General</c:formatCode>
                <c:ptCount val="3"/>
                <c:pt idx="0">
                  <c:v>3</c:v>
                </c:pt>
                <c:pt idx="1">
                  <c:v>4</c:v>
                </c:pt>
                <c:pt idx="2">
                  <c:v>3</c:v>
                </c:pt>
              </c:numCache>
            </c:numRef>
          </c:val>
          <c:extLst>
            <c:ext xmlns:c16="http://schemas.microsoft.com/office/drawing/2014/chart" uri="{C3380CC4-5D6E-409C-BE32-E72D297353CC}">
              <c16:uniqueId val="{00000001-9790-9B43-8E65-B203FC4B3CFF}"/>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9525"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solidFill>
            <a:schemeClr val="bg1"/>
          </a:solidFill>
        </a:ln>
        <a:effectLst/>
      </c:spPr>
    </c:plotArea>
    <c:legend>
      <c:legendPos val="t"/>
      <c:layout>
        <c:manualLayout>
          <c:xMode val="edge"/>
          <c:yMode val="edge"/>
          <c:x val="0.20405455044628376"/>
          <c:y val="3.7793392464359574E-2"/>
          <c:w val="0.54792147524447554"/>
          <c:h val="0.12474153372972828"/>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Sheet1!$B$2:$B$4</c:f>
              <c:numCache>
                <c:formatCode>General</c:formatCode>
                <c:ptCount val="3"/>
                <c:pt idx="0">
                  <c:v>2</c:v>
                </c:pt>
                <c:pt idx="1">
                  <c:v>9</c:v>
                </c:pt>
                <c:pt idx="2">
                  <c:v>0</c:v>
                </c:pt>
              </c:numCache>
            </c:numRef>
          </c:val>
          <c:extLst>
            <c:ext xmlns:c16="http://schemas.microsoft.com/office/drawing/2014/chart" uri="{C3380CC4-5D6E-409C-BE32-E72D297353CC}">
              <c16:uniqueId val="{00000000-42B8-2A42-97A3-2A7E3DAC8EAC}"/>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Sheet1!$C$2:$C$4</c:f>
              <c:numCache>
                <c:formatCode>General</c:formatCode>
                <c:ptCount val="3"/>
                <c:pt idx="0">
                  <c:v>3</c:v>
                </c:pt>
                <c:pt idx="1">
                  <c:v>4</c:v>
                </c:pt>
                <c:pt idx="2">
                  <c:v>3</c:v>
                </c:pt>
              </c:numCache>
            </c:numRef>
          </c:val>
          <c:extLst>
            <c:ext xmlns:c16="http://schemas.microsoft.com/office/drawing/2014/chart" uri="{C3380CC4-5D6E-409C-BE32-E72D297353CC}">
              <c16:uniqueId val="{00000001-42B8-2A42-97A3-2A7E3DAC8EAC}"/>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9525"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solidFill>
            <a:schemeClr val="bg1"/>
          </a:solidFill>
        </a:ln>
        <a:effectLst/>
      </c:spPr>
    </c:plotArea>
    <c:legend>
      <c:legendPos val="t"/>
      <c:layout>
        <c:manualLayout>
          <c:xMode val="edge"/>
          <c:yMode val="edge"/>
          <c:x val="0.20405455044628376"/>
          <c:y val="3.7793392464359574E-2"/>
          <c:w val="0.54792147524447554"/>
          <c:h val="0.12474153372972828"/>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Prisoners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Sheet1!$B$2:$B$4</c:f>
              <c:numCache>
                <c:formatCode>General</c:formatCode>
                <c:ptCount val="3"/>
                <c:pt idx="0">
                  <c:v>5</c:v>
                </c:pt>
                <c:pt idx="1">
                  <c:v>6</c:v>
                </c:pt>
                <c:pt idx="2">
                  <c:v>0</c:v>
                </c:pt>
              </c:numCache>
            </c:numRef>
          </c:val>
          <c:extLst>
            <c:ext xmlns:c16="http://schemas.microsoft.com/office/drawing/2014/chart" uri="{C3380CC4-5D6E-409C-BE32-E72D297353CC}">
              <c16:uniqueId val="{00000000-7C67-AD41-9742-B23366CE54AE}"/>
            </c:ext>
          </c:extLst>
        </c:ser>
        <c:ser>
          <c:idx val="1"/>
          <c:order val="1"/>
          <c:tx>
            <c:strRef>
              <c:f>Sheet1!$C$1</c:f>
              <c:strCache>
                <c:ptCount val="1"/>
                <c:pt idx="0">
                  <c:v>Staff</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Agree</c:v>
                </c:pt>
                <c:pt idx="1">
                  <c:v>Mixed</c:v>
                </c:pt>
                <c:pt idx="2">
                  <c:v>Disagree</c:v>
                </c:pt>
              </c:strCache>
            </c:strRef>
          </c:cat>
          <c:val>
            <c:numRef>
              <c:f>Sheet1!$C$2:$C$4</c:f>
              <c:numCache>
                <c:formatCode>General</c:formatCode>
                <c:ptCount val="3"/>
                <c:pt idx="0">
                  <c:v>5</c:v>
                </c:pt>
                <c:pt idx="1">
                  <c:v>5</c:v>
                </c:pt>
                <c:pt idx="2">
                  <c:v>0</c:v>
                </c:pt>
              </c:numCache>
            </c:numRef>
          </c:val>
          <c:extLst>
            <c:ext xmlns:c16="http://schemas.microsoft.com/office/drawing/2014/chart" uri="{C3380CC4-5D6E-409C-BE32-E72D297353CC}">
              <c16:uniqueId val="{00000001-7C67-AD41-9742-B23366CE54AE}"/>
            </c:ext>
          </c:extLst>
        </c:ser>
        <c:dLbls>
          <c:showLegendKey val="0"/>
          <c:showVal val="0"/>
          <c:showCatName val="0"/>
          <c:showSerName val="0"/>
          <c:showPercent val="0"/>
          <c:showBubbleSize val="0"/>
        </c:dLbls>
        <c:gapWidth val="150"/>
        <c:axId val="1783933055"/>
        <c:axId val="1783937583"/>
      </c:barChart>
      <c:catAx>
        <c:axId val="1783933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83937583"/>
        <c:crosses val="autoZero"/>
        <c:auto val="1"/>
        <c:lblAlgn val="ctr"/>
        <c:lblOffset val="100"/>
        <c:noMultiLvlLbl val="0"/>
      </c:catAx>
      <c:valAx>
        <c:axId val="1783937583"/>
        <c:scaling>
          <c:orientation val="minMax"/>
        </c:scaling>
        <c:delete val="1"/>
        <c:axPos val="l"/>
        <c:majorGridlines>
          <c:spPr>
            <a:ln w="9525" cap="flat" cmpd="sng" algn="ctr">
              <a:solidFill>
                <a:schemeClr val="bg1"/>
              </a:solidFill>
              <a:round/>
            </a:ln>
            <a:effectLst/>
          </c:spPr>
        </c:majorGridlines>
        <c:numFmt formatCode="General" sourceLinked="1"/>
        <c:majorTickMark val="none"/>
        <c:minorTickMark val="none"/>
        <c:tickLblPos val="nextTo"/>
        <c:crossAx val="1783933055"/>
        <c:crosses val="autoZero"/>
        <c:crossBetween val="between"/>
      </c:valAx>
      <c:spPr>
        <a:noFill/>
        <a:ln>
          <a:solidFill>
            <a:schemeClr val="bg1"/>
          </a:solidFill>
        </a:ln>
        <a:effectLst/>
      </c:spPr>
    </c:plotArea>
    <c:legend>
      <c:legendPos val="t"/>
      <c:layout>
        <c:manualLayout>
          <c:xMode val="edge"/>
          <c:yMode val="edge"/>
          <c:x val="0.22603897162763306"/>
          <c:y val="8.7781529052816214E-3"/>
          <c:w val="0.54792147524447554"/>
          <c:h val="0.12474153372972828"/>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07/relationships/hdphoto" Target="../media/hdphoto3.wdp"/><Relationship Id="rId1" Type="http://schemas.openxmlformats.org/officeDocument/2006/relationships/image" Target="../media/image15.png"/><Relationship Id="rId4" Type="http://schemas.microsoft.com/office/2007/relationships/hdphoto" Target="../media/hdphoto4.wdp"/></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07/relationships/hdphoto" Target="../media/hdphoto5.wdp"/><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07/relationships/hdphoto" Target="../media/hdphoto3.wdp"/><Relationship Id="rId1" Type="http://schemas.openxmlformats.org/officeDocument/2006/relationships/image" Target="../media/image15.png"/><Relationship Id="rId4" Type="http://schemas.microsoft.com/office/2007/relationships/hdphoto" Target="../media/hdphoto4.wdp"/></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07/relationships/hdphoto" Target="../media/hdphoto5.wdp"/><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21624-8F39-4630-9FA7-527ED93673EA}" type="doc">
      <dgm:prSet loTypeId="urn:microsoft.com/office/officeart/2005/8/layout/hList7" loCatId="process" qsTypeId="urn:microsoft.com/office/officeart/2005/8/quickstyle/simple2" qsCatId="simple" csTypeId="urn:microsoft.com/office/officeart/2005/8/colors/accent3_1" csCatId="accent3" phldr="1"/>
      <dgm:spPr/>
    </dgm:pt>
    <dgm:pt modelId="{10D89400-0F18-4E28-A41D-C9ECAECFF064}">
      <dgm:prSet phldrT="[Text]" custT="1"/>
      <dgm:spPr/>
      <dgm:t>
        <a:bodyPr/>
        <a:lstStyle/>
        <a:p>
          <a:r>
            <a:rPr lang="en-US" sz="2000" dirty="0"/>
            <a:t>Visit from the CPT</a:t>
          </a:r>
        </a:p>
      </dgm:t>
    </dgm:pt>
    <dgm:pt modelId="{43796A04-4455-4595-A5BE-D72B7A90FF73}" type="parTrans" cxnId="{C19F8AC1-84C3-46F8-967E-7228C14A28B6}">
      <dgm:prSet/>
      <dgm:spPr/>
      <dgm:t>
        <a:bodyPr/>
        <a:lstStyle/>
        <a:p>
          <a:endParaRPr lang="en-US"/>
        </a:p>
      </dgm:t>
    </dgm:pt>
    <dgm:pt modelId="{581098AF-EFAF-42EC-800E-5025EE7D25D1}" type="sibTrans" cxnId="{C19F8AC1-84C3-46F8-967E-7228C14A28B6}">
      <dgm:prSet/>
      <dgm:spPr/>
      <dgm:t>
        <a:bodyPr/>
        <a:lstStyle/>
        <a:p>
          <a:endParaRPr lang="en-US"/>
        </a:p>
      </dgm:t>
    </dgm:pt>
    <dgm:pt modelId="{511E8771-D1BF-4C05-BBE9-5C96841D2F2D}">
      <dgm:prSet phldrT="[Text]" custT="1"/>
      <dgm:spPr/>
      <dgm:t>
        <a:bodyPr/>
        <a:lstStyle/>
        <a:p>
          <a:r>
            <a:rPr lang="en-US" sz="2000" dirty="0"/>
            <a:t>Report to the country</a:t>
          </a:r>
        </a:p>
      </dgm:t>
    </dgm:pt>
    <dgm:pt modelId="{F84CA2D4-2C8A-42EC-9629-79CDAC530201}" type="parTrans" cxnId="{38E5020E-2CDC-4886-BF5D-4302A47610B0}">
      <dgm:prSet/>
      <dgm:spPr/>
      <dgm:t>
        <a:bodyPr/>
        <a:lstStyle/>
        <a:p>
          <a:endParaRPr lang="en-US"/>
        </a:p>
      </dgm:t>
    </dgm:pt>
    <dgm:pt modelId="{A27E7C63-787F-4204-A237-A776F655DA2B}" type="sibTrans" cxnId="{38E5020E-2CDC-4886-BF5D-4302A47610B0}">
      <dgm:prSet/>
      <dgm:spPr/>
      <dgm:t>
        <a:bodyPr/>
        <a:lstStyle/>
        <a:p>
          <a:endParaRPr lang="en-US"/>
        </a:p>
      </dgm:t>
    </dgm:pt>
    <dgm:pt modelId="{562FF8DD-26F6-490D-9FAF-15A0D5021499}">
      <dgm:prSet phldrT="[Text]" custT="1"/>
      <dgm:spPr/>
      <dgm:t>
        <a:bodyPr/>
        <a:lstStyle/>
        <a:p>
          <a:r>
            <a:rPr lang="en-US" sz="2000" dirty="0"/>
            <a:t>Response from the country</a:t>
          </a:r>
        </a:p>
      </dgm:t>
    </dgm:pt>
    <dgm:pt modelId="{2380C5E0-6A90-4C7D-AAD7-2D6832F5FA9C}" type="parTrans" cxnId="{6A9A1E01-D374-444D-8443-C66FC8C55540}">
      <dgm:prSet/>
      <dgm:spPr/>
      <dgm:t>
        <a:bodyPr/>
        <a:lstStyle/>
        <a:p>
          <a:endParaRPr lang="en-US"/>
        </a:p>
      </dgm:t>
    </dgm:pt>
    <dgm:pt modelId="{C848987B-E1A6-4A5C-9FBA-6B0E972681B9}" type="sibTrans" cxnId="{6A9A1E01-D374-444D-8443-C66FC8C55540}">
      <dgm:prSet/>
      <dgm:spPr/>
      <dgm:t>
        <a:bodyPr/>
        <a:lstStyle/>
        <a:p>
          <a:endParaRPr lang="en-US"/>
        </a:p>
      </dgm:t>
    </dgm:pt>
    <dgm:pt modelId="{FC3F8DD1-3E4A-4E4E-887C-F30A031F8D43}" type="pres">
      <dgm:prSet presAssocID="{B9121624-8F39-4630-9FA7-527ED93673EA}" presName="Name0" presStyleCnt="0">
        <dgm:presLayoutVars>
          <dgm:dir/>
          <dgm:resizeHandles val="exact"/>
        </dgm:presLayoutVars>
      </dgm:prSet>
      <dgm:spPr/>
    </dgm:pt>
    <dgm:pt modelId="{959369CE-EC73-4A29-8810-AF54F7754830}" type="pres">
      <dgm:prSet presAssocID="{B9121624-8F39-4630-9FA7-527ED93673EA}" presName="fgShape" presStyleLbl="fgShp" presStyleIdx="0" presStyleCnt="1" custLinFactNeighborX="0" custLinFactNeighborY="-39356"/>
      <dgm:spPr>
        <a:solidFill>
          <a:schemeClr val="accent2"/>
        </a:solidFill>
      </dgm:spPr>
    </dgm:pt>
    <dgm:pt modelId="{AB4FDC37-B4C1-43EC-9E28-A3420500A7F0}" type="pres">
      <dgm:prSet presAssocID="{B9121624-8F39-4630-9FA7-527ED93673EA}" presName="linComp" presStyleCnt="0"/>
      <dgm:spPr/>
    </dgm:pt>
    <dgm:pt modelId="{217B37D8-1500-4A2C-876C-5F22C3E4D25A}" type="pres">
      <dgm:prSet presAssocID="{10D89400-0F18-4E28-A41D-C9ECAECFF064}" presName="compNode" presStyleCnt="0"/>
      <dgm:spPr/>
    </dgm:pt>
    <dgm:pt modelId="{2BC4F45E-8163-4F2C-A5B7-55BE1BD08A9E}" type="pres">
      <dgm:prSet presAssocID="{10D89400-0F18-4E28-A41D-C9ECAECFF064}" presName="bkgdShape" presStyleLbl="node1" presStyleIdx="0" presStyleCnt="3" custLinFactNeighborY="-297"/>
      <dgm:spPr/>
    </dgm:pt>
    <dgm:pt modelId="{53AAB671-EE8A-4EE7-A0A2-8E17952D3E63}" type="pres">
      <dgm:prSet presAssocID="{10D89400-0F18-4E28-A41D-C9ECAECFF064}" presName="nodeTx" presStyleLbl="node1" presStyleIdx="0" presStyleCnt="3">
        <dgm:presLayoutVars>
          <dgm:bulletEnabled val="1"/>
        </dgm:presLayoutVars>
      </dgm:prSet>
      <dgm:spPr/>
    </dgm:pt>
    <dgm:pt modelId="{762374AC-5253-47AA-9694-CD1A91F09F8F}" type="pres">
      <dgm:prSet presAssocID="{10D89400-0F18-4E28-A41D-C9ECAECFF064}" presName="invisiNode" presStyleLbl="node1" presStyleIdx="0" presStyleCnt="3"/>
      <dgm:spPr/>
    </dgm:pt>
    <dgm:pt modelId="{6054575B-5BFB-425F-B561-2E40E33173BB}" type="pres">
      <dgm:prSet presAssocID="{10D89400-0F18-4E28-A41D-C9ECAECFF064}" presName="imagNode" presStyleLbl="fgImgPlace1" presStyleIdx="0" presStyleCnt="3"/>
      <dgm:spPr>
        <a:blipFill dpi="0" rotWithShape="1">
          <a:blip xmlns:r="http://schemas.openxmlformats.org/officeDocument/2006/relationships" r:embed="rId1"/>
          <a:srcRect/>
          <a:stretch>
            <a:fillRect t="2000" b="2000"/>
          </a:stretch>
        </a:blipFill>
      </dgm:spPr>
    </dgm:pt>
    <dgm:pt modelId="{D321F20F-A9A9-493F-9268-D0BBE0E318C0}" type="pres">
      <dgm:prSet presAssocID="{581098AF-EFAF-42EC-800E-5025EE7D25D1}" presName="sibTrans" presStyleLbl="sibTrans2D1" presStyleIdx="0" presStyleCnt="0"/>
      <dgm:spPr/>
    </dgm:pt>
    <dgm:pt modelId="{1D953CE6-F2DC-4BF4-BAE4-5BCFF97AF191}" type="pres">
      <dgm:prSet presAssocID="{511E8771-D1BF-4C05-BBE9-5C96841D2F2D}" presName="compNode" presStyleCnt="0"/>
      <dgm:spPr/>
    </dgm:pt>
    <dgm:pt modelId="{572DD972-856A-4519-8E69-7AB8BAD01A3C}" type="pres">
      <dgm:prSet presAssocID="{511E8771-D1BF-4C05-BBE9-5C96841D2F2D}" presName="bkgdShape" presStyleLbl="node1" presStyleIdx="1" presStyleCnt="3"/>
      <dgm:spPr/>
    </dgm:pt>
    <dgm:pt modelId="{EBC337A7-5CA7-4B5D-91A6-0C076AEDC3CC}" type="pres">
      <dgm:prSet presAssocID="{511E8771-D1BF-4C05-BBE9-5C96841D2F2D}" presName="nodeTx" presStyleLbl="node1" presStyleIdx="1" presStyleCnt="3">
        <dgm:presLayoutVars>
          <dgm:bulletEnabled val="1"/>
        </dgm:presLayoutVars>
      </dgm:prSet>
      <dgm:spPr/>
    </dgm:pt>
    <dgm:pt modelId="{74BB201E-B142-4557-BC0B-BD2B7872D881}" type="pres">
      <dgm:prSet presAssocID="{511E8771-D1BF-4C05-BBE9-5C96841D2F2D}" presName="invisiNode" presStyleLbl="node1" presStyleIdx="1" presStyleCnt="3"/>
      <dgm:spPr/>
    </dgm:pt>
    <dgm:pt modelId="{7A75EE79-6528-4E65-84DD-54BD9F7C9EAB}" type="pres">
      <dgm:prSet presAssocID="{511E8771-D1BF-4C05-BBE9-5C96841D2F2D}" presName="imagNode" presStyleLbl="fgImgPlace1" presStyleIdx="1" presStyleCnt="3"/>
      <dgm:spPr>
        <a:blipFill dpi="0" rotWithShape="1">
          <a:blip xmlns:r="http://schemas.openxmlformats.org/officeDocument/2006/relationships" r:embed="rId2"/>
          <a:srcRect/>
          <a:stretch>
            <a:fillRect l="5000" t="13000" r="2000" b="14000"/>
          </a:stretch>
        </a:blipFill>
      </dgm:spPr>
    </dgm:pt>
    <dgm:pt modelId="{1B010D4F-7711-403E-9106-94442EB21306}" type="pres">
      <dgm:prSet presAssocID="{A27E7C63-787F-4204-A237-A776F655DA2B}" presName="sibTrans" presStyleLbl="sibTrans2D1" presStyleIdx="0" presStyleCnt="0"/>
      <dgm:spPr/>
    </dgm:pt>
    <dgm:pt modelId="{4319D061-1764-402A-9180-6307516F01D5}" type="pres">
      <dgm:prSet presAssocID="{562FF8DD-26F6-490D-9FAF-15A0D5021499}" presName="compNode" presStyleCnt="0"/>
      <dgm:spPr/>
    </dgm:pt>
    <dgm:pt modelId="{BB538EB5-A1CA-4A75-AF78-0A8B151F560D}" type="pres">
      <dgm:prSet presAssocID="{562FF8DD-26F6-490D-9FAF-15A0D5021499}" presName="bkgdShape" presStyleLbl="node1" presStyleIdx="2" presStyleCnt="3" custLinFactNeighborY="315"/>
      <dgm:spPr/>
    </dgm:pt>
    <dgm:pt modelId="{40897458-5C9B-4498-BEAA-A0634CAA18B1}" type="pres">
      <dgm:prSet presAssocID="{562FF8DD-26F6-490D-9FAF-15A0D5021499}" presName="nodeTx" presStyleLbl="node1" presStyleIdx="2" presStyleCnt="3">
        <dgm:presLayoutVars>
          <dgm:bulletEnabled val="1"/>
        </dgm:presLayoutVars>
      </dgm:prSet>
      <dgm:spPr/>
    </dgm:pt>
    <dgm:pt modelId="{8D316EB8-1BF3-430F-83AA-E714BBBE2D25}" type="pres">
      <dgm:prSet presAssocID="{562FF8DD-26F6-490D-9FAF-15A0D5021499}" presName="invisiNode" presStyleLbl="node1" presStyleIdx="2" presStyleCnt="3"/>
      <dgm:spPr/>
    </dgm:pt>
    <dgm:pt modelId="{568F1FC2-7933-49D0-9D64-12C6BA2ACD59}" type="pres">
      <dgm:prSet presAssocID="{562FF8DD-26F6-490D-9FAF-15A0D5021499}" presName="imagNode" presStyleLbl="fgImgPlace1" presStyleIdx="2" presStyleCnt="3"/>
      <dgm:spPr>
        <a:blipFill dpi="0" rotWithShape="1">
          <a:blip xmlns:r="http://schemas.openxmlformats.org/officeDocument/2006/relationships" r:embed="rId3"/>
          <a:srcRect/>
          <a:stretch>
            <a:fillRect l="7000" t="4000" r="8000"/>
          </a:stretch>
        </a:blipFill>
      </dgm:spPr>
    </dgm:pt>
  </dgm:ptLst>
  <dgm:cxnLst>
    <dgm:cxn modelId="{6A9A1E01-D374-444D-8443-C66FC8C55540}" srcId="{B9121624-8F39-4630-9FA7-527ED93673EA}" destId="{562FF8DD-26F6-490D-9FAF-15A0D5021499}" srcOrd="2" destOrd="0" parTransId="{2380C5E0-6A90-4C7D-AAD7-2D6832F5FA9C}" sibTransId="{C848987B-E1A6-4A5C-9FBA-6B0E972681B9}"/>
    <dgm:cxn modelId="{1986A602-97D1-4F95-8A65-B9971DFDDEA5}" type="presOf" srcId="{A27E7C63-787F-4204-A237-A776F655DA2B}" destId="{1B010D4F-7711-403E-9106-94442EB21306}" srcOrd="0" destOrd="0" presId="urn:microsoft.com/office/officeart/2005/8/layout/hList7"/>
    <dgm:cxn modelId="{43016C07-BA68-47B3-8D39-6BA7A9B498A5}" type="presOf" srcId="{562FF8DD-26F6-490D-9FAF-15A0D5021499}" destId="{BB538EB5-A1CA-4A75-AF78-0A8B151F560D}" srcOrd="0" destOrd="0" presId="urn:microsoft.com/office/officeart/2005/8/layout/hList7"/>
    <dgm:cxn modelId="{38E5020E-2CDC-4886-BF5D-4302A47610B0}" srcId="{B9121624-8F39-4630-9FA7-527ED93673EA}" destId="{511E8771-D1BF-4C05-BBE9-5C96841D2F2D}" srcOrd="1" destOrd="0" parTransId="{F84CA2D4-2C8A-42EC-9629-79CDAC530201}" sibTransId="{A27E7C63-787F-4204-A237-A776F655DA2B}"/>
    <dgm:cxn modelId="{23979422-13FC-4845-B9E4-C58F2786B5E8}" type="presOf" srcId="{B9121624-8F39-4630-9FA7-527ED93673EA}" destId="{FC3F8DD1-3E4A-4E4E-887C-F30A031F8D43}" srcOrd="0" destOrd="0" presId="urn:microsoft.com/office/officeart/2005/8/layout/hList7"/>
    <dgm:cxn modelId="{DE21822B-95D5-4D01-9954-FCCA33FFAD07}" type="presOf" srcId="{581098AF-EFAF-42EC-800E-5025EE7D25D1}" destId="{D321F20F-A9A9-493F-9268-D0BBE0E318C0}" srcOrd="0" destOrd="0" presId="urn:microsoft.com/office/officeart/2005/8/layout/hList7"/>
    <dgm:cxn modelId="{76878863-9A04-452B-95A3-9B88B5AE523C}" type="presOf" srcId="{562FF8DD-26F6-490D-9FAF-15A0D5021499}" destId="{40897458-5C9B-4498-BEAA-A0634CAA18B1}" srcOrd="1" destOrd="0" presId="urn:microsoft.com/office/officeart/2005/8/layout/hList7"/>
    <dgm:cxn modelId="{BF235564-A0AD-4C60-8079-EABF964C00C2}" type="presOf" srcId="{10D89400-0F18-4E28-A41D-C9ECAECFF064}" destId="{2BC4F45E-8163-4F2C-A5B7-55BE1BD08A9E}" srcOrd="0" destOrd="0" presId="urn:microsoft.com/office/officeart/2005/8/layout/hList7"/>
    <dgm:cxn modelId="{C1BE7A8A-1EE7-44A7-A496-A11C3BD5F351}" type="presOf" srcId="{511E8771-D1BF-4C05-BBE9-5C96841D2F2D}" destId="{EBC337A7-5CA7-4B5D-91A6-0C076AEDC3CC}" srcOrd="1" destOrd="0" presId="urn:microsoft.com/office/officeart/2005/8/layout/hList7"/>
    <dgm:cxn modelId="{C19F8AC1-84C3-46F8-967E-7228C14A28B6}" srcId="{B9121624-8F39-4630-9FA7-527ED93673EA}" destId="{10D89400-0F18-4E28-A41D-C9ECAECFF064}" srcOrd="0" destOrd="0" parTransId="{43796A04-4455-4595-A5BE-D72B7A90FF73}" sibTransId="{581098AF-EFAF-42EC-800E-5025EE7D25D1}"/>
    <dgm:cxn modelId="{89AF78D4-76EC-4F05-A9AA-50B2FE9916AD}" type="presOf" srcId="{10D89400-0F18-4E28-A41D-C9ECAECFF064}" destId="{53AAB671-EE8A-4EE7-A0A2-8E17952D3E63}" srcOrd="1" destOrd="0" presId="urn:microsoft.com/office/officeart/2005/8/layout/hList7"/>
    <dgm:cxn modelId="{B7B68FDC-650B-4525-9347-70179075F766}" type="presOf" srcId="{511E8771-D1BF-4C05-BBE9-5C96841D2F2D}" destId="{572DD972-856A-4519-8E69-7AB8BAD01A3C}" srcOrd="0" destOrd="0" presId="urn:microsoft.com/office/officeart/2005/8/layout/hList7"/>
    <dgm:cxn modelId="{A0383E16-CBC0-4365-B1D6-109FC137C701}" type="presParOf" srcId="{FC3F8DD1-3E4A-4E4E-887C-F30A031F8D43}" destId="{959369CE-EC73-4A29-8810-AF54F7754830}" srcOrd="0" destOrd="0" presId="urn:microsoft.com/office/officeart/2005/8/layout/hList7"/>
    <dgm:cxn modelId="{4FD6C545-99B2-4FD5-BDFF-ACCF760E6E3B}" type="presParOf" srcId="{FC3F8DD1-3E4A-4E4E-887C-F30A031F8D43}" destId="{AB4FDC37-B4C1-43EC-9E28-A3420500A7F0}" srcOrd="1" destOrd="0" presId="urn:microsoft.com/office/officeart/2005/8/layout/hList7"/>
    <dgm:cxn modelId="{857B1CF1-701B-4E37-9FD4-900E6A36299F}" type="presParOf" srcId="{AB4FDC37-B4C1-43EC-9E28-A3420500A7F0}" destId="{217B37D8-1500-4A2C-876C-5F22C3E4D25A}" srcOrd="0" destOrd="0" presId="urn:microsoft.com/office/officeart/2005/8/layout/hList7"/>
    <dgm:cxn modelId="{5AD03F3C-0910-47A7-85AF-F5CAC9A8F09D}" type="presParOf" srcId="{217B37D8-1500-4A2C-876C-5F22C3E4D25A}" destId="{2BC4F45E-8163-4F2C-A5B7-55BE1BD08A9E}" srcOrd="0" destOrd="0" presId="urn:microsoft.com/office/officeart/2005/8/layout/hList7"/>
    <dgm:cxn modelId="{C370F8A0-30BF-44FA-AD40-0DA0D5DA46A1}" type="presParOf" srcId="{217B37D8-1500-4A2C-876C-5F22C3E4D25A}" destId="{53AAB671-EE8A-4EE7-A0A2-8E17952D3E63}" srcOrd="1" destOrd="0" presId="urn:microsoft.com/office/officeart/2005/8/layout/hList7"/>
    <dgm:cxn modelId="{F014DBE9-5201-47AD-A226-F664A5204176}" type="presParOf" srcId="{217B37D8-1500-4A2C-876C-5F22C3E4D25A}" destId="{762374AC-5253-47AA-9694-CD1A91F09F8F}" srcOrd="2" destOrd="0" presId="urn:microsoft.com/office/officeart/2005/8/layout/hList7"/>
    <dgm:cxn modelId="{334AB674-8608-4079-889A-8C2675A9CCC8}" type="presParOf" srcId="{217B37D8-1500-4A2C-876C-5F22C3E4D25A}" destId="{6054575B-5BFB-425F-B561-2E40E33173BB}" srcOrd="3" destOrd="0" presId="urn:microsoft.com/office/officeart/2005/8/layout/hList7"/>
    <dgm:cxn modelId="{5BAAF10F-31BD-4491-B435-9EAF778BB269}" type="presParOf" srcId="{AB4FDC37-B4C1-43EC-9E28-A3420500A7F0}" destId="{D321F20F-A9A9-493F-9268-D0BBE0E318C0}" srcOrd="1" destOrd="0" presId="urn:microsoft.com/office/officeart/2005/8/layout/hList7"/>
    <dgm:cxn modelId="{3FBA5DBE-4AFF-471F-BD11-50FC89D08812}" type="presParOf" srcId="{AB4FDC37-B4C1-43EC-9E28-A3420500A7F0}" destId="{1D953CE6-F2DC-4BF4-BAE4-5BCFF97AF191}" srcOrd="2" destOrd="0" presId="urn:microsoft.com/office/officeart/2005/8/layout/hList7"/>
    <dgm:cxn modelId="{FE83C680-3D02-419B-97DE-F0FE3732C0EF}" type="presParOf" srcId="{1D953CE6-F2DC-4BF4-BAE4-5BCFF97AF191}" destId="{572DD972-856A-4519-8E69-7AB8BAD01A3C}" srcOrd="0" destOrd="0" presId="urn:microsoft.com/office/officeart/2005/8/layout/hList7"/>
    <dgm:cxn modelId="{840E61E6-E0D7-4A86-901F-07ACDE05AA60}" type="presParOf" srcId="{1D953CE6-F2DC-4BF4-BAE4-5BCFF97AF191}" destId="{EBC337A7-5CA7-4B5D-91A6-0C076AEDC3CC}" srcOrd="1" destOrd="0" presId="urn:microsoft.com/office/officeart/2005/8/layout/hList7"/>
    <dgm:cxn modelId="{ECF3741E-02C6-4FB2-98EC-0DA976C8E3E2}" type="presParOf" srcId="{1D953CE6-F2DC-4BF4-BAE4-5BCFF97AF191}" destId="{74BB201E-B142-4557-BC0B-BD2B7872D881}" srcOrd="2" destOrd="0" presId="urn:microsoft.com/office/officeart/2005/8/layout/hList7"/>
    <dgm:cxn modelId="{307759DA-EC80-442E-B1CF-63325323EBDC}" type="presParOf" srcId="{1D953CE6-F2DC-4BF4-BAE4-5BCFF97AF191}" destId="{7A75EE79-6528-4E65-84DD-54BD9F7C9EAB}" srcOrd="3" destOrd="0" presId="urn:microsoft.com/office/officeart/2005/8/layout/hList7"/>
    <dgm:cxn modelId="{3D174B3A-C566-4F75-9462-E375F6D95D99}" type="presParOf" srcId="{AB4FDC37-B4C1-43EC-9E28-A3420500A7F0}" destId="{1B010D4F-7711-403E-9106-94442EB21306}" srcOrd="3" destOrd="0" presId="urn:microsoft.com/office/officeart/2005/8/layout/hList7"/>
    <dgm:cxn modelId="{5DFFB2C1-F6CA-4A09-A50F-2A79D77ABF32}" type="presParOf" srcId="{AB4FDC37-B4C1-43EC-9E28-A3420500A7F0}" destId="{4319D061-1764-402A-9180-6307516F01D5}" srcOrd="4" destOrd="0" presId="urn:microsoft.com/office/officeart/2005/8/layout/hList7"/>
    <dgm:cxn modelId="{DFED8BDD-4F5D-46DD-BF6A-3AC7FEB948BE}" type="presParOf" srcId="{4319D061-1764-402A-9180-6307516F01D5}" destId="{BB538EB5-A1CA-4A75-AF78-0A8B151F560D}" srcOrd="0" destOrd="0" presId="urn:microsoft.com/office/officeart/2005/8/layout/hList7"/>
    <dgm:cxn modelId="{A1B4C0FF-CA67-4BCD-97CF-A1C4AF26F00F}" type="presParOf" srcId="{4319D061-1764-402A-9180-6307516F01D5}" destId="{40897458-5C9B-4498-BEAA-A0634CAA18B1}" srcOrd="1" destOrd="0" presId="urn:microsoft.com/office/officeart/2005/8/layout/hList7"/>
    <dgm:cxn modelId="{6D95FB47-34D6-4866-9A4D-7478959C0D94}" type="presParOf" srcId="{4319D061-1764-402A-9180-6307516F01D5}" destId="{8D316EB8-1BF3-430F-83AA-E714BBBE2D25}" srcOrd="2" destOrd="0" presId="urn:microsoft.com/office/officeart/2005/8/layout/hList7"/>
    <dgm:cxn modelId="{58B2CE93-687C-4D61-B635-2ABB2FB4856A}" type="presParOf" srcId="{4319D061-1764-402A-9180-6307516F01D5}" destId="{568F1FC2-7933-49D0-9D64-12C6BA2ACD5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BA3099-9A22-6244-A118-75A0F77C2D3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12430212-4F73-DF4C-A205-E13B0D0E9C07}">
      <dgm:prSet phldrT="[Text]" custT="1"/>
      <dgm:spPr>
        <a:solidFill>
          <a:schemeClr val="bg1"/>
        </a:solidFill>
        <a:ln>
          <a:solidFill>
            <a:schemeClr val="accent2"/>
          </a:solidFill>
        </a:ln>
      </dgm:spPr>
      <dgm:t>
        <a:bodyPr anchor="ctr" anchorCtr="0"/>
        <a:lstStyle/>
        <a:p>
          <a:r>
            <a:rPr lang="en-GB" sz="1800" b="1" dirty="0">
              <a:solidFill>
                <a:schemeClr val="tx1"/>
              </a:solidFill>
            </a:rPr>
            <a:t>Norway</a:t>
          </a:r>
        </a:p>
      </dgm:t>
    </dgm:pt>
    <dgm:pt modelId="{F4BA961B-7601-1C40-AC78-1AA3762A5872}" type="parTrans" cxnId="{86A71154-A3BA-D54B-8456-AC7FF2970C67}">
      <dgm:prSet/>
      <dgm:spPr/>
      <dgm:t>
        <a:bodyPr/>
        <a:lstStyle/>
        <a:p>
          <a:endParaRPr lang="en-GB"/>
        </a:p>
      </dgm:t>
    </dgm:pt>
    <dgm:pt modelId="{B08C06C3-EF87-824F-A312-A717CE931D11}" type="sibTrans" cxnId="{86A71154-A3BA-D54B-8456-AC7FF2970C67}">
      <dgm:prSet/>
      <dgm:spPr/>
      <dgm:t>
        <a:bodyPr/>
        <a:lstStyle/>
        <a:p>
          <a:endParaRPr lang="en-GB"/>
        </a:p>
      </dgm:t>
    </dgm:pt>
    <dgm:pt modelId="{50CF6D49-833C-5340-9857-65748B605FE5}">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err="1">
              <a:solidFill>
                <a:schemeClr val="tx1"/>
              </a:solidFill>
            </a:rPr>
            <a:t>Ullersmo</a:t>
          </a:r>
          <a:r>
            <a:rPr lang="en-US" sz="1400" dirty="0">
              <a:solidFill>
                <a:schemeClr val="tx1"/>
              </a:solidFill>
            </a:rPr>
            <a:t> Prison</a:t>
          </a:r>
          <a:endParaRPr lang="en-GB" sz="1400" dirty="0">
            <a:solidFill>
              <a:schemeClr val="tx1"/>
            </a:solidFill>
          </a:endParaRPr>
        </a:p>
      </dgm:t>
    </dgm:pt>
    <dgm:pt modelId="{FAA74F9A-B616-F749-B65B-3899E9949D7F}" type="parTrans" cxnId="{CE8C6D56-BC7D-0144-A8B3-A83D72036CEF}">
      <dgm:prSet/>
      <dgm:spPr/>
      <dgm:t>
        <a:bodyPr/>
        <a:lstStyle/>
        <a:p>
          <a:endParaRPr lang="en-GB"/>
        </a:p>
      </dgm:t>
    </dgm:pt>
    <dgm:pt modelId="{7878F274-0263-FD4F-B994-A75F10856397}" type="sibTrans" cxnId="{CE8C6D56-BC7D-0144-A8B3-A83D72036CEF}">
      <dgm:prSet/>
      <dgm:spPr/>
      <dgm:t>
        <a:bodyPr/>
        <a:lstStyle/>
        <a:p>
          <a:endParaRPr lang="en-GB"/>
        </a:p>
      </dgm:t>
    </dgm:pt>
    <dgm:pt modelId="{7B826039-84E8-2841-8EC1-ED13023820A8}">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 250 male prisoners</a:t>
          </a:r>
          <a:endParaRPr lang="en-GB" sz="1400" dirty="0">
            <a:solidFill>
              <a:schemeClr val="tx1"/>
            </a:solidFill>
          </a:endParaRPr>
        </a:p>
      </dgm:t>
    </dgm:pt>
    <dgm:pt modelId="{6C67979D-9D2A-0D4B-940C-21AE81E7D4F0}" type="parTrans" cxnId="{9F8FE869-F9C0-654A-8A75-333EAD33FF1F}">
      <dgm:prSet/>
      <dgm:spPr/>
      <dgm:t>
        <a:bodyPr/>
        <a:lstStyle/>
        <a:p>
          <a:endParaRPr lang="en-GB"/>
        </a:p>
      </dgm:t>
    </dgm:pt>
    <dgm:pt modelId="{80C03865-4AF2-EC44-B3F0-557CF3682E68}" type="sibTrans" cxnId="{9F8FE869-F9C0-654A-8A75-333EAD33FF1F}">
      <dgm:prSet/>
      <dgm:spPr/>
      <dgm:t>
        <a:bodyPr/>
        <a:lstStyle/>
        <a:p>
          <a:endParaRPr lang="en-GB"/>
        </a:p>
      </dgm:t>
    </dgm:pt>
    <dgm:pt modelId="{81945A3C-4D38-4E4E-BD44-0636F058B91C}">
      <dgm:prSet phldrT="[Text]" custT="1"/>
      <dgm:spPr>
        <a:solidFill>
          <a:schemeClr val="bg1"/>
        </a:solidFill>
        <a:ln>
          <a:solidFill>
            <a:schemeClr val="accent2"/>
          </a:solidFill>
        </a:ln>
      </dgm:spPr>
      <dgm:t>
        <a:bodyPr anchor="ctr" anchorCtr="0"/>
        <a:lstStyle/>
        <a:p>
          <a:r>
            <a:rPr lang="en-GB" sz="1800" b="1" dirty="0">
              <a:solidFill>
                <a:schemeClr val="tx1"/>
              </a:solidFill>
            </a:rPr>
            <a:t>Scotland</a:t>
          </a:r>
        </a:p>
      </dgm:t>
    </dgm:pt>
    <dgm:pt modelId="{28C1A750-FE48-CE43-B084-BEB1F7BB3527}" type="parTrans" cxnId="{A7EFF45E-F389-D646-A491-E5490F4DF21F}">
      <dgm:prSet/>
      <dgm:spPr/>
      <dgm:t>
        <a:bodyPr/>
        <a:lstStyle/>
        <a:p>
          <a:endParaRPr lang="en-GB"/>
        </a:p>
      </dgm:t>
    </dgm:pt>
    <dgm:pt modelId="{128987F5-765F-3248-B5C5-4CACCCE08144}" type="sibTrans" cxnId="{A7EFF45E-F389-D646-A491-E5490F4DF21F}">
      <dgm:prSet/>
      <dgm:spPr/>
      <dgm:t>
        <a:bodyPr/>
        <a:lstStyle/>
        <a:p>
          <a:endParaRPr lang="en-GB"/>
        </a:p>
      </dgm:t>
    </dgm:pt>
    <dgm:pt modelId="{00844B5B-1289-7747-A0B6-7DAAF137BBA0}">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HMP Edinburgh - </a:t>
          </a:r>
          <a:r>
            <a:rPr lang="en-US" sz="1400" dirty="0" err="1">
              <a:solidFill>
                <a:schemeClr val="tx1"/>
              </a:solidFill>
            </a:rPr>
            <a:t>Ratho</a:t>
          </a:r>
          <a:r>
            <a:rPr lang="en-US" sz="1400" dirty="0">
              <a:solidFill>
                <a:schemeClr val="tx1"/>
              </a:solidFill>
            </a:rPr>
            <a:t> Hall</a:t>
          </a:r>
          <a:endParaRPr lang="en-GB" sz="1400" dirty="0">
            <a:solidFill>
              <a:schemeClr val="tx1"/>
            </a:solidFill>
          </a:endParaRPr>
        </a:p>
      </dgm:t>
    </dgm:pt>
    <dgm:pt modelId="{46E9C73F-0DF4-E148-84EF-E3A09387FF80}" type="parTrans" cxnId="{586EF359-6336-7D4D-84F6-1A78DCE0E210}">
      <dgm:prSet/>
      <dgm:spPr/>
      <dgm:t>
        <a:bodyPr/>
        <a:lstStyle/>
        <a:p>
          <a:endParaRPr lang="en-GB"/>
        </a:p>
      </dgm:t>
    </dgm:pt>
    <dgm:pt modelId="{468495B1-C0A8-CD4B-90F1-BE9C933D8FCC}" type="sibTrans" cxnId="{586EF359-6336-7D4D-84F6-1A78DCE0E210}">
      <dgm:prSet/>
      <dgm:spPr/>
      <dgm:t>
        <a:bodyPr/>
        <a:lstStyle/>
        <a:p>
          <a:endParaRPr lang="en-GB"/>
        </a:p>
      </dgm:t>
    </dgm:pt>
    <dgm:pt modelId="{7D16C410-6210-3C45-9B9D-7E8A333E8970}">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 110 women prisoners (~900 total)</a:t>
          </a:r>
          <a:endParaRPr lang="en-GB" sz="1400" dirty="0">
            <a:solidFill>
              <a:schemeClr val="tx1"/>
            </a:solidFill>
          </a:endParaRPr>
        </a:p>
      </dgm:t>
    </dgm:pt>
    <dgm:pt modelId="{D38BD735-6B57-F344-BB94-16CA532129BB}" type="parTrans" cxnId="{96AD28F4-7AB5-194D-961D-351CF015D3BE}">
      <dgm:prSet/>
      <dgm:spPr/>
      <dgm:t>
        <a:bodyPr/>
        <a:lstStyle/>
        <a:p>
          <a:endParaRPr lang="en-GB"/>
        </a:p>
      </dgm:t>
    </dgm:pt>
    <dgm:pt modelId="{736F8D72-7F08-374E-919B-89361284F32F}" type="sibTrans" cxnId="{96AD28F4-7AB5-194D-961D-351CF015D3BE}">
      <dgm:prSet/>
      <dgm:spPr/>
      <dgm:t>
        <a:bodyPr/>
        <a:lstStyle/>
        <a:p>
          <a:endParaRPr lang="en-GB"/>
        </a:p>
      </dgm:t>
    </dgm:pt>
    <dgm:pt modelId="{1D5ED231-2F0F-4A40-84F2-7304AA974636}">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CPT visit:  28 May - 5 June 2018</a:t>
          </a:r>
          <a:endParaRPr lang="en-GB" sz="1400" dirty="0">
            <a:solidFill>
              <a:schemeClr val="tx1"/>
            </a:solidFill>
          </a:endParaRPr>
        </a:p>
      </dgm:t>
    </dgm:pt>
    <dgm:pt modelId="{6C100CD0-2D1F-3244-8CDA-8ADA5F077B7B}" type="parTrans" cxnId="{C7CBB167-0AAA-754E-9CEA-385356D964F7}">
      <dgm:prSet/>
      <dgm:spPr/>
      <dgm:t>
        <a:bodyPr/>
        <a:lstStyle/>
        <a:p>
          <a:endParaRPr lang="en-GB"/>
        </a:p>
      </dgm:t>
    </dgm:pt>
    <dgm:pt modelId="{1C1FF3C1-F7BB-8E4C-8932-492C25143F98}" type="sibTrans" cxnId="{C7CBB167-0AAA-754E-9CEA-385356D964F7}">
      <dgm:prSet/>
      <dgm:spPr/>
      <dgm:t>
        <a:bodyPr/>
        <a:lstStyle/>
        <a:p>
          <a:endParaRPr lang="en-GB"/>
        </a:p>
      </dgm:t>
    </dgm:pt>
    <dgm:pt modelId="{15C91EC6-C4DB-004E-809A-5A5EE359ABD4}">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Field research:  20 - 24 May 2019</a:t>
          </a:r>
          <a:br>
            <a:rPr lang="en-US" sz="1400" dirty="0">
              <a:solidFill>
                <a:schemeClr val="tx1"/>
              </a:solidFill>
            </a:rPr>
          </a:br>
          <a:r>
            <a:rPr lang="en-US" sz="1400" dirty="0">
              <a:solidFill>
                <a:schemeClr val="tx1"/>
              </a:solidFill>
            </a:rPr>
            <a:t>                            17 - 28 June 2019</a:t>
          </a:r>
          <a:endParaRPr lang="en-GB" sz="1400" dirty="0">
            <a:solidFill>
              <a:schemeClr val="tx1"/>
            </a:solidFill>
          </a:endParaRPr>
        </a:p>
      </dgm:t>
    </dgm:pt>
    <dgm:pt modelId="{5B42349F-F95D-B04B-91D1-FFBC76A4DD28}" type="parTrans" cxnId="{300B289E-11C7-F748-855A-192CF40DCC78}">
      <dgm:prSet/>
      <dgm:spPr/>
      <dgm:t>
        <a:bodyPr/>
        <a:lstStyle/>
        <a:p>
          <a:endParaRPr lang="en-GB"/>
        </a:p>
      </dgm:t>
    </dgm:pt>
    <dgm:pt modelId="{72422684-2904-6449-9DE8-F374A9BFD8D9}" type="sibTrans" cxnId="{300B289E-11C7-F748-855A-192CF40DCC78}">
      <dgm:prSet/>
      <dgm:spPr/>
      <dgm:t>
        <a:bodyPr/>
        <a:lstStyle/>
        <a:p>
          <a:endParaRPr lang="en-GB"/>
        </a:p>
      </dgm:t>
    </dgm:pt>
    <dgm:pt modelId="{0CF20F92-96FF-534F-846C-5603BB0D18C9}">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Methods: semi-structured interviews</a:t>
          </a:r>
          <a:endParaRPr lang="en-GB" sz="1400" dirty="0">
            <a:solidFill>
              <a:schemeClr val="tx1"/>
            </a:solidFill>
          </a:endParaRPr>
        </a:p>
      </dgm:t>
    </dgm:pt>
    <dgm:pt modelId="{5069EECB-75F9-B441-BF6E-C1D1DE92A94F}" type="parTrans" cxnId="{7466A963-FDCF-4649-9B0F-84BE742E81C7}">
      <dgm:prSet/>
      <dgm:spPr/>
      <dgm:t>
        <a:bodyPr/>
        <a:lstStyle/>
        <a:p>
          <a:endParaRPr lang="en-GB"/>
        </a:p>
      </dgm:t>
    </dgm:pt>
    <dgm:pt modelId="{096FF63C-9C06-AA48-9E12-3AFFBF7C23F7}" type="sibTrans" cxnId="{7466A963-FDCF-4649-9B0F-84BE742E81C7}">
      <dgm:prSet/>
      <dgm:spPr/>
      <dgm:t>
        <a:bodyPr/>
        <a:lstStyle/>
        <a:p>
          <a:endParaRPr lang="en-GB"/>
        </a:p>
      </dgm:t>
    </dgm:pt>
    <dgm:pt modelId="{471EB036-7613-F945-950F-330230EBF0E2}">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CPT visit:  17 - 25 October 2018</a:t>
          </a:r>
          <a:endParaRPr lang="en-GB" sz="1400" dirty="0">
            <a:solidFill>
              <a:schemeClr val="tx1"/>
            </a:solidFill>
          </a:endParaRPr>
        </a:p>
      </dgm:t>
    </dgm:pt>
    <dgm:pt modelId="{15ED83FF-7985-9440-999B-08BDF09DBA1D}" type="parTrans" cxnId="{4AD8E81B-1BC8-CB4F-B9A7-8FA2EB4ED675}">
      <dgm:prSet/>
      <dgm:spPr/>
      <dgm:t>
        <a:bodyPr/>
        <a:lstStyle/>
        <a:p>
          <a:endParaRPr lang="en-GB"/>
        </a:p>
      </dgm:t>
    </dgm:pt>
    <dgm:pt modelId="{DC7804DB-737C-DD42-9E03-C10D12822CC2}" type="sibTrans" cxnId="{4AD8E81B-1BC8-CB4F-B9A7-8FA2EB4ED675}">
      <dgm:prSet/>
      <dgm:spPr/>
      <dgm:t>
        <a:bodyPr/>
        <a:lstStyle/>
        <a:p>
          <a:endParaRPr lang="en-GB"/>
        </a:p>
      </dgm:t>
    </dgm:pt>
    <dgm:pt modelId="{7B847E93-D7B8-4A47-AD1A-41C18008073D}">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Field research: 9 - 20 December 2019</a:t>
          </a:r>
          <a:endParaRPr lang="en-GB" sz="1400" dirty="0">
            <a:solidFill>
              <a:schemeClr val="tx1"/>
            </a:solidFill>
          </a:endParaRPr>
        </a:p>
      </dgm:t>
    </dgm:pt>
    <dgm:pt modelId="{2DAE6542-CB01-734F-9D6D-C41CADBBDB9E}" type="parTrans" cxnId="{971CDE86-D5F0-8046-A1D8-8D4483FABB97}">
      <dgm:prSet/>
      <dgm:spPr/>
      <dgm:t>
        <a:bodyPr/>
        <a:lstStyle/>
        <a:p>
          <a:endParaRPr lang="en-GB"/>
        </a:p>
      </dgm:t>
    </dgm:pt>
    <dgm:pt modelId="{92887525-E09A-5C44-B22B-98D786207570}" type="sibTrans" cxnId="{971CDE86-D5F0-8046-A1D8-8D4483FABB97}">
      <dgm:prSet/>
      <dgm:spPr/>
      <dgm:t>
        <a:bodyPr/>
        <a:lstStyle/>
        <a:p>
          <a:endParaRPr lang="en-GB"/>
        </a:p>
      </dgm:t>
    </dgm:pt>
    <dgm:pt modelId="{DB9312E5-111C-5644-B0CB-C8D3D364432B}">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Methods: semi-structured interviews</a:t>
          </a:r>
          <a:endParaRPr lang="en-GB" sz="1400" dirty="0">
            <a:solidFill>
              <a:schemeClr val="tx1"/>
            </a:solidFill>
          </a:endParaRPr>
        </a:p>
      </dgm:t>
    </dgm:pt>
    <dgm:pt modelId="{99140F1E-7303-2C49-A2D6-2544D9346B17}" type="parTrans" cxnId="{B50EAD09-D01F-C141-A7AA-781C8B1711D1}">
      <dgm:prSet/>
      <dgm:spPr/>
      <dgm:t>
        <a:bodyPr/>
        <a:lstStyle/>
        <a:p>
          <a:endParaRPr lang="en-GB"/>
        </a:p>
      </dgm:t>
    </dgm:pt>
    <dgm:pt modelId="{F1E4B299-BAD7-0243-9119-566B52D30CD3}" type="sibTrans" cxnId="{B50EAD09-D01F-C141-A7AA-781C8B1711D1}">
      <dgm:prSet/>
      <dgm:spPr/>
      <dgm:t>
        <a:bodyPr/>
        <a:lstStyle/>
        <a:p>
          <a:endParaRPr lang="en-GB"/>
        </a:p>
      </dgm:t>
    </dgm:pt>
    <dgm:pt modelId="{B7999DD5-8154-E442-A346-1BC529FB54D2}">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Interviewed 11 prisoners; 10 staff</a:t>
          </a:r>
          <a:endParaRPr lang="en-GB" sz="1400" dirty="0">
            <a:solidFill>
              <a:schemeClr val="tx1"/>
            </a:solidFill>
          </a:endParaRPr>
        </a:p>
      </dgm:t>
    </dgm:pt>
    <dgm:pt modelId="{5FD60A7B-4CDE-E746-8A37-6903E06B704E}" type="parTrans" cxnId="{3ED8A432-865C-824C-A80D-C9A958DB1833}">
      <dgm:prSet/>
      <dgm:spPr/>
      <dgm:t>
        <a:bodyPr/>
        <a:lstStyle/>
        <a:p>
          <a:endParaRPr lang="en-GB"/>
        </a:p>
      </dgm:t>
    </dgm:pt>
    <dgm:pt modelId="{CEC1B259-FFB2-DB40-B12C-CFB2B66137C0}" type="sibTrans" cxnId="{3ED8A432-865C-824C-A80D-C9A958DB1833}">
      <dgm:prSet/>
      <dgm:spPr/>
      <dgm:t>
        <a:bodyPr/>
        <a:lstStyle/>
        <a:p>
          <a:endParaRPr lang="en-GB"/>
        </a:p>
      </dgm:t>
    </dgm:pt>
    <dgm:pt modelId="{EE792854-024E-CC43-B353-E1EAFEF8DE3A}">
      <dgm:prSet phldrT="[Text]" custT="1"/>
      <dgm:spPr>
        <a:solidFill>
          <a:schemeClr val="bg1"/>
        </a:solidFill>
        <a:ln>
          <a:solidFill>
            <a:schemeClr val="accent2"/>
          </a:solidFill>
        </a:ln>
      </dgm:spPr>
      <dgm:t>
        <a:bodyPr anchor="ctr" anchorCtr="0"/>
        <a:lstStyle/>
        <a:p>
          <a:pPr>
            <a:buFont typeface="Arial" panose="020B0604020202020204" pitchFamily="34" charset="0"/>
            <a:buChar char="•"/>
          </a:pPr>
          <a:r>
            <a:rPr lang="en-US" sz="1400" dirty="0">
              <a:solidFill>
                <a:schemeClr val="tx1"/>
              </a:solidFill>
            </a:rPr>
            <a:t>Interviewed 19 prisoners; 11 staff</a:t>
          </a:r>
          <a:endParaRPr lang="en-GB" sz="1400" dirty="0">
            <a:solidFill>
              <a:schemeClr val="tx1"/>
            </a:solidFill>
          </a:endParaRPr>
        </a:p>
      </dgm:t>
    </dgm:pt>
    <dgm:pt modelId="{E5A4EDAA-D45D-BE46-AC5B-7528522EC220}" type="parTrans" cxnId="{D7844B49-50B9-CC48-8A12-6E3E329D523B}">
      <dgm:prSet/>
      <dgm:spPr/>
      <dgm:t>
        <a:bodyPr/>
        <a:lstStyle/>
        <a:p>
          <a:endParaRPr lang="en-GB"/>
        </a:p>
      </dgm:t>
    </dgm:pt>
    <dgm:pt modelId="{8CF78449-6BF5-A44D-892A-68B153B4443B}" type="sibTrans" cxnId="{D7844B49-50B9-CC48-8A12-6E3E329D523B}">
      <dgm:prSet/>
      <dgm:spPr/>
      <dgm:t>
        <a:bodyPr/>
        <a:lstStyle/>
        <a:p>
          <a:endParaRPr lang="en-GB"/>
        </a:p>
      </dgm:t>
    </dgm:pt>
    <dgm:pt modelId="{C916D792-B986-9643-A8D9-D4DED864163C}" type="pres">
      <dgm:prSet presAssocID="{17BA3099-9A22-6244-A118-75A0F77C2D36}" presName="linearFlow" presStyleCnt="0">
        <dgm:presLayoutVars>
          <dgm:dir/>
          <dgm:resizeHandles val="exact"/>
        </dgm:presLayoutVars>
      </dgm:prSet>
      <dgm:spPr/>
    </dgm:pt>
    <dgm:pt modelId="{7088F2A7-D512-F14D-9BC0-60B3119D571C}" type="pres">
      <dgm:prSet presAssocID="{12430212-4F73-DF4C-A205-E13B0D0E9C07}" presName="composite" presStyleCnt="0"/>
      <dgm:spPr/>
    </dgm:pt>
    <dgm:pt modelId="{1042E287-098D-F74E-BBD1-7BBFD1F7F79D}" type="pres">
      <dgm:prSet presAssocID="{12430212-4F73-DF4C-A205-E13B0D0E9C07}" presName="imgShp" presStyleLbl="fgImgPlace1" presStyleIdx="0" presStyleCnt="2" custLinFactNeighborX="-545" custLinFactNeighborY="3475"/>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solidFill>
            <a:schemeClr val="accent2"/>
          </a:solidFill>
        </a:ln>
      </dgm:spPr>
    </dgm:pt>
    <dgm:pt modelId="{E6D73124-8197-C845-B906-2F1CAF1D9425}" type="pres">
      <dgm:prSet presAssocID="{12430212-4F73-DF4C-A205-E13B0D0E9C07}" presName="txShp" presStyleLbl="node1" presStyleIdx="0" presStyleCnt="2" custScaleX="105443" custScaleY="121852" custLinFactNeighborX="-237" custLinFactNeighborY="2261">
        <dgm:presLayoutVars>
          <dgm:bulletEnabled val="1"/>
        </dgm:presLayoutVars>
      </dgm:prSet>
      <dgm:spPr/>
    </dgm:pt>
    <dgm:pt modelId="{AD870581-D478-224A-AE02-3F0163C9E880}" type="pres">
      <dgm:prSet presAssocID="{B08C06C3-EF87-824F-A312-A717CE931D11}" presName="spacing" presStyleCnt="0"/>
      <dgm:spPr/>
    </dgm:pt>
    <dgm:pt modelId="{4A637A98-BF14-5D46-A0C0-6C54DF4829B2}" type="pres">
      <dgm:prSet presAssocID="{81945A3C-4D38-4E4E-BD44-0636F058B91C}" presName="composite" presStyleCnt="0"/>
      <dgm:spPr/>
    </dgm:pt>
    <dgm:pt modelId="{DD810E7B-5C4B-794F-BD14-7A4821AFCFE6}" type="pres">
      <dgm:prSet presAssocID="{81945A3C-4D38-4E4E-BD44-0636F058B91C}"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33000" r="-33000"/>
          </a:stretch>
        </a:blipFill>
        <a:ln>
          <a:solidFill>
            <a:schemeClr val="accent2"/>
          </a:solidFill>
        </a:ln>
      </dgm:spPr>
    </dgm:pt>
    <dgm:pt modelId="{F9AB94D2-AA12-6847-890B-12FA5F3305D3}" type="pres">
      <dgm:prSet presAssocID="{81945A3C-4D38-4E4E-BD44-0636F058B91C}" presName="txShp" presStyleLbl="node1" presStyleIdx="1" presStyleCnt="2" custScaleX="107428" custScaleY="130463" custLinFactNeighborX="-1185" custLinFactNeighborY="555">
        <dgm:presLayoutVars>
          <dgm:bulletEnabled val="1"/>
        </dgm:presLayoutVars>
      </dgm:prSet>
      <dgm:spPr/>
    </dgm:pt>
  </dgm:ptLst>
  <dgm:cxnLst>
    <dgm:cxn modelId="{6A8FD207-F6DD-8D45-8B66-B2C2F092187D}" type="presOf" srcId="{81945A3C-4D38-4E4E-BD44-0636F058B91C}" destId="{F9AB94D2-AA12-6847-890B-12FA5F3305D3}" srcOrd="0" destOrd="0" presId="urn:microsoft.com/office/officeart/2005/8/layout/vList3"/>
    <dgm:cxn modelId="{B50EAD09-D01F-C141-A7AA-781C8B1711D1}" srcId="{81945A3C-4D38-4E4E-BD44-0636F058B91C}" destId="{DB9312E5-111C-5644-B0CB-C8D3D364432B}" srcOrd="4" destOrd="0" parTransId="{99140F1E-7303-2C49-A2D6-2544D9346B17}" sibTransId="{F1E4B299-BAD7-0243-9119-566B52D30CD3}"/>
    <dgm:cxn modelId="{4AD8E81B-1BC8-CB4F-B9A7-8FA2EB4ED675}" srcId="{81945A3C-4D38-4E4E-BD44-0636F058B91C}" destId="{471EB036-7613-F945-950F-330230EBF0E2}" srcOrd="2" destOrd="0" parTransId="{15ED83FF-7985-9440-999B-08BDF09DBA1D}" sibTransId="{DC7804DB-737C-DD42-9E03-C10D12822CC2}"/>
    <dgm:cxn modelId="{07447F1E-D9A3-E048-9E0D-F9C0198F0462}" type="presOf" srcId="{12430212-4F73-DF4C-A205-E13B0D0E9C07}" destId="{E6D73124-8197-C845-B906-2F1CAF1D9425}" srcOrd="0" destOrd="0" presId="urn:microsoft.com/office/officeart/2005/8/layout/vList3"/>
    <dgm:cxn modelId="{F4BA1D27-5E97-6842-9132-668EE804DDD2}" type="presOf" srcId="{15C91EC6-C4DB-004E-809A-5A5EE359ABD4}" destId="{E6D73124-8197-C845-B906-2F1CAF1D9425}" srcOrd="0" destOrd="4" presId="urn:microsoft.com/office/officeart/2005/8/layout/vList3"/>
    <dgm:cxn modelId="{A21E002E-E4CC-B74C-AD1A-3B54223F03AD}" type="presOf" srcId="{EE792854-024E-CC43-B353-E1EAFEF8DE3A}" destId="{E6D73124-8197-C845-B906-2F1CAF1D9425}" srcOrd="0" destOrd="6" presId="urn:microsoft.com/office/officeart/2005/8/layout/vList3"/>
    <dgm:cxn modelId="{3ED8A432-865C-824C-A80D-C9A958DB1833}" srcId="{81945A3C-4D38-4E4E-BD44-0636F058B91C}" destId="{B7999DD5-8154-E442-A346-1BC529FB54D2}" srcOrd="5" destOrd="0" parTransId="{5FD60A7B-4CDE-E746-8A37-6903E06B704E}" sibTransId="{CEC1B259-FFB2-DB40-B12C-CFB2B66137C0}"/>
    <dgm:cxn modelId="{D7844B49-50B9-CC48-8A12-6E3E329D523B}" srcId="{12430212-4F73-DF4C-A205-E13B0D0E9C07}" destId="{EE792854-024E-CC43-B353-E1EAFEF8DE3A}" srcOrd="5" destOrd="0" parTransId="{E5A4EDAA-D45D-BE46-AC5B-7528522EC220}" sibTransId="{8CF78449-6BF5-A44D-892A-68B153B4443B}"/>
    <dgm:cxn modelId="{86A71154-A3BA-D54B-8456-AC7FF2970C67}" srcId="{17BA3099-9A22-6244-A118-75A0F77C2D36}" destId="{12430212-4F73-DF4C-A205-E13B0D0E9C07}" srcOrd="0" destOrd="0" parTransId="{F4BA961B-7601-1C40-AC78-1AA3762A5872}" sibTransId="{B08C06C3-EF87-824F-A312-A717CE931D11}"/>
    <dgm:cxn modelId="{CE8C6D56-BC7D-0144-A8B3-A83D72036CEF}" srcId="{12430212-4F73-DF4C-A205-E13B0D0E9C07}" destId="{50CF6D49-833C-5340-9857-65748B605FE5}" srcOrd="0" destOrd="0" parTransId="{FAA74F9A-B616-F749-B65B-3899E9949D7F}" sibTransId="{7878F274-0263-FD4F-B994-A75F10856397}"/>
    <dgm:cxn modelId="{586EF359-6336-7D4D-84F6-1A78DCE0E210}" srcId="{81945A3C-4D38-4E4E-BD44-0636F058B91C}" destId="{00844B5B-1289-7747-A0B6-7DAAF137BBA0}" srcOrd="0" destOrd="0" parTransId="{46E9C73F-0DF4-E148-84EF-E3A09387FF80}" sibTransId="{468495B1-C0A8-CD4B-90F1-BE9C933D8FCC}"/>
    <dgm:cxn modelId="{A7EFF45E-F389-D646-A491-E5490F4DF21F}" srcId="{17BA3099-9A22-6244-A118-75A0F77C2D36}" destId="{81945A3C-4D38-4E4E-BD44-0636F058B91C}" srcOrd="1" destOrd="0" parTransId="{28C1A750-FE48-CE43-B084-BEB1F7BB3527}" sibTransId="{128987F5-765F-3248-B5C5-4CACCCE08144}"/>
    <dgm:cxn modelId="{7466A963-FDCF-4649-9B0F-84BE742E81C7}" srcId="{12430212-4F73-DF4C-A205-E13B0D0E9C07}" destId="{0CF20F92-96FF-534F-846C-5603BB0D18C9}" srcOrd="4" destOrd="0" parTransId="{5069EECB-75F9-B441-BF6E-C1D1DE92A94F}" sibTransId="{096FF63C-9C06-AA48-9E12-3AFFBF7C23F7}"/>
    <dgm:cxn modelId="{C7CBB167-0AAA-754E-9CEA-385356D964F7}" srcId="{12430212-4F73-DF4C-A205-E13B0D0E9C07}" destId="{1D5ED231-2F0F-4A40-84F2-7304AA974636}" srcOrd="2" destOrd="0" parTransId="{6C100CD0-2D1F-3244-8CDA-8ADA5F077B7B}" sibTransId="{1C1FF3C1-F7BB-8E4C-8932-492C25143F98}"/>
    <dgm:cxn modelId="{9F8FE869-F9C0-654A-8A75-333EAD33FF1F}" srcId="{12430212-4F73-DF4C-A205-E13B0D0E9C07}" destId="{7B826039-84E8-2841-8EC1-ED13023820A8}" srcOrd="1" destOrd="0" parTransId="{6C67979D-9D2A-0D4B-940C-21AE81E7D4F0}" sibTransId="{80C03865-4AF2-EC44-B3F0-557CF3682E68}"/>
    <dgm:cxn modelId="{809F8E78-50F2-0742-AE5B-2E7FA069C38E}" type="presOf" srcId="{1D5ED231-2F0F-4A40-84F2-7304AA974636}" destId="{E6D73124-8197-C845-B906-2F1CAF1D9425}" srcOrd="0" destOrd="3" presId="urn:microsoft.com/office/officeart/2005/8/layout/vList3"/>
    <dgm:cxn modelId="{69C3D77B-4603-6148-B1E1-B5C426C01B7C}" type="presOf" srcId="{7B847E93-D7B8-4A47-AD1A-41C18008073D}" destId="{F9AB94D2-AA12-6847-890B-12FA5F3305D3}" srcOrd="0" destOrd="4" presId="urn:microsoft.com/office/officeart/2005/8/layout/vList3"/>
    <dgm:cxn modelId="{971CDE86-D5F0-8046-A1D8-8D4483FABB97}" srcId="{81945A3C-4D38-4E4E-BD44-0636F058B91C}" destId="{7B847E93-D7B8-4A47-AD1A-41C18008073D}" srcOrd="3" destOrd="0" parTransId="{2DAE6542-CB01-734F-9D6D-C41CADBBDB9E}" sibTransId="{92887525-E09A-5C44-B22B-98D786207570}"/>
    <dgm:cxn modelId="{13822D93-73D9-1145-BF90-030E93792D61}" type="presOf" srcId="{7D16C410-6210-3C45-9B9D-7E8A333E8970}" destId="{F9AB94D2-AA12-6847-890B-12FA5F3305D3}" srcOrd="0" destOrd="2" presId="urn:microsoft.com/office/officeart/2005/8/layout/vList3"/>
    <dgm:cxn modelId="{300B289E-11C7-F748-855A-192CF40DCC78}" srcId="{12430212-4F73-DF4C-A205-E13B0D0E9C07}" destId="{15C91EC6-C4DB-004E-809A-5A5EE359ABD4}" srcOrd="3" destOrd="0" parTransId="{5B42349F-F95D-B04B-91D1-FFBC76A4DD28}" sibTransId="{72422684-2904-6449-9DE8-F374A9BFD8D9}"/>
    <dgm:cxn modelId="{7EB3869F-731B-FE44-A6CE-FE26045343FE}" type="presOf" srcId="{B7999DD5-8154-E442-A346-1BC529FB54D2}" destId="{F9AB94D2-AA12-6847-890B-12FA5F3305D3}" srcOrd="0" destOrd="6" presId="urn:microsoft.com/office/officeart/2005/8/layout/vList3"/>
    <dgm:cxn modelId="{C56618A4-0B53-C34D-AC08-FDBC59F50D93}" type="presOf" srcId="{17BA3099-9A22-6244-A118-75A0F77C2D36}" destId="{C916D792-B986-9643-A8D9-D4DED864163C}" srcOrd="0" destOrd="0" presId="urn:microsoft.com/office/officeart/2005/8/layout/vList3"/>
    <dgm:cxn modelId="{1A9813B9-FEC9-B44E-BB6C-8DABD1DE8679}" type="presOf" srcId="{7B826039-84E8-2841-8EC1-ED13023820A8}" destId="{E6D73124-8197-C845-B906-2F1CAF1D9425}" srcOrd="0" destOrd="2" presId="urn:microsoft.com/office/officeart/2005/8/layout/vList3"/>
    <dgm:cxn modelId="{E85A65C3-99CE-4442-96D4-7226E1B59640}" type="presOf" srcId="{DB9312E5-111C-5644-B0CB-C8D3D364432B}" destId="{F9AB94D2-AA12-6847-890B-12FA5F3305D3}" srcOrd="0" destOrd="5" presId="urn:microsoft.com/office/officeart/2005/8/layout/vList3"/>
    <dgm:cxn modelId="{2EDD71D1-654D-DD49-AD65-39C845A049D2}" type="presOf" srcId="{50CF6D49-833C-5340-9857-65748B605FE5}" destId="{E6D73124-8197-C845-B906-2F1CAF1D9425}" srcOrd="0" destOrd="1" presId="urn:microsoft.com/office/officeart/2005/8/layout/vList3"/>
    <dgm:cxn modelId="{C9B59AD3-0E3F-A14B-8A1D-EC347EE88741}" type="presOf" srcId="{0CF20F92-96FF-534F-846C-5603BB0D18C9}" destId="{E6D73124-8197-C845-B906-2F1CAF1D9425}" srcOrd="0" destOrd="5" presId="urn:microsoft.com/office/officeart/2005/8/layout/vList3"/>
    <dgm:cxn modelId="{1FB907E4-A242-9543-BFDD-32D02BFA054F}" type="presOf" srcId="{00844B5B-1289-7747-A0B6-7DAAF137BBA0}" destId="{F9AB94D2-AA12-6847-890B-12FA5F3305D3}" srcOrd="0" destOrd="1" presId="urn:microsoft.com/office/officeart/2005/8/layout/vList3"/>
    <dgm:cxn modelId="{96AD28F4-7AB5-194D-961D-351CF015D3BE}" srcId="{81945A3C-4D38-4E4E-BD44-0636F058B91C}" destId="{7D16C410-6210-3C45-9B9D-7E8A333E8970}" srcOrd="1" destOrd="0" parTransId="{D38BD735-6B57-F344-BB94-16CA532129BB}" sibTransId="{736F8D72-7F08-374E-919B-89361284F32F}"/>
    <dgm:cxn modelId="{B86C4EFF-886E-C743-A9A9-D1473C7A3491}" type="presOf" srcId="{471EB036-7613-F945-950F-330230EBF0E2}" destId="{F9AB94D2-AA12-6847-890B-12FA5F3305D3}" srcOrd="0" destOrd="3" presId="urn:microsoft.com/office/officeart/2005/8/layout/vList3"/>
    <dgm:cxn modelId="{F61F961F-821D-FB4E-91CE-650B7F2666EB}" type="presParOf" srcId="{C916D792-B986-9643-A8D9-D4DED864163C}" destId="{7088F2A7-D512-F14D-9BC0-60B3119D571C}" srcOrd="0" destOrd="0" presId="urn:microsoft.com/office/officeart/2005/8/layout/vList3"/>
    <dgm:cxn modelId="{FFFE52B3-034F-3F43-919A-0B340AA3DD8A}" type="presParOf" srcId="{7088F2A7-D512-F14D-9BC0-60B3119D571C}" destId="{1042E287-098D-F74E-BBD1-7BBFD1F7F79D}" srcOrd="0" destOrd="0" presId="urn:microsoft.com/office/officeart/2005/8/layout/vList3"/>
    <dgm:cxn modelId="{361CA3C1-93B3-0947-B6AF-DF7962F91363}" type="presParOf" srcId="{7088F2A7-D512-F14D-9BC0-60B3119D571C}" destId="{E6D73124-8197-C845-B906-2F1CAF1D9425}" srcOrd="1" destOrd="0" presId="urn:microsoft.com/office/officeart/2005/8/layout/vList3"/>
    <dgm:cxn modelId="{43A9352E-36E8-4047-9922-41A8A7278301}" type="presParOf" srcId="{C916D792-B986-9643-A8D9-D4DED864163C}" destId="{AD870581-D478-224A-AE02-3F0163C9E880}" srcOrd="1" destOrd="0" presId="urn:microsoft.com/office/officeart/2005/8/layout/vList3"/>
    <dgm:cxn modelId="{CD4D56EE-13C4-1D40-B21F-75026399AAB8}" type="presParOf" srcId="{C916D792-B986-9643-A8D9-D4DED864163C}" destId="{4A637A98-BF14-5D46-A0C0-6C54DF4829B2}" srcOrd="2" destOrd="0" presId="urn:microsoft.com/office/officeart/2005/8/layout/vList3"/>
    <dgm:cxn modelId="{605511CA-A23A-6044-9B61-E6D2556EDA51}" type="presParOf" srcId="{4A637A98-BF14-5D46-A0C0-6C54DF4829B2}" destId="{DD810E7B-5C4B-794F-BD14-7A4821AFCFE6}" srcOrd="0" destOrd="0" presId="urn:microsoft.com/office/officeart/2005/8/layout/vList3"/>
    <dgm:cxn modelId="{D9220616-1241-D34C-AA06-84E085669DE6}" type="presParOf" srcId="{4A637A98-BF14-5D46-A0C0-6C54DF4829B2}" destId="{F9AB94D2-AA12-6847-890B-12FA5F3305D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5561D3-670A-4CB8-BFBB-296BD7C11951}" type="doc">
      <dgm:prSet loTypeId="urn:microsoft.com/office/officeart/2011/layout/RadialPictureList" loCatId="picture" qsTypeId="urn:microsoft.com/office/officeart/2005/8/quickstyle/simple2" qsCatId="simple" csTypeId="urn:microsoft.com/office/officeart/2005/8/colors/accent3_1" csCatId="accent3" phldr="1"/>
      <dgm:spPr/>
      <dgm:t>
        <a:bodyPr/>
        <a:lstStyle/>
        <a:p>
          <a:endParaRPr lang="en-US"/>
        </a:p>
      </dgm:t>
    </dgm:pt>
    <dgm:pt modelId="{1FE9AF44-D0AB-4C6A-BB27-2376E0E047B1}">
      <dgm:prSet phldrT="[Text]" custT="1"/>
      <dgm:spPr/>
      <dgm:t>
        <a:bodyPr/>
        <a:lstStyle/>
        <a:p>
          <a:r>
            <a:rPr lang="en-US" sz="6000" b="1" dirty="0">
              <a:solidFill>
                <a:schemeClr val="accent2"/>
              </a:solidFill>
            </a:rPr>
            <a:t>Norway</a:t>
          </a:r>
          <a:r>
            <a:rPr lang="en-US" sz="4000" b="1" dirty="0">
              <a:solidFill>
                <a:schemeClr val="accent2"/>
              </a:solidFill>
            </a:rPr>
            <a:t> </a:t>
          </a:r>
          <a:br>
            <a:rPr lang="en-US" sz="4000" b="1" dirty="0">
              <a:solidFill>
                <a:schemeClr val="accent2"/>
              </a:solidFill>
            </a:rPr>
          </a:br>
          <a:r>
            <a:rPr lang="en-US" sz="3200" b="1" i="1" dirty="0" err="1">
              <a:solidFill>
                <a:schemeClr val="accent2"/>
              </a:solidFill>
            </a:rPr>
            <a:t>Ullersmo</a:t>
          </a:r>
          <a:r>
            <a:rPr lang="en-US" sz="3200" b="1" i="1" dirty="0">
              <a:solidFill>
                <a:schemeClr val="accent2"/>
              </a:solidFill>
            </a:rPr>
            <a:t> Prison</a:t>
          </a:r>
          <a:endParaRPr lang="en-US" sz="3200" b="1" dirty="0">
            <a:solidFill>
              <a:schemeClr val="accent2"/>
            </a:solidFill>
          </a:endParaRPr>
        </a:p>
      </dgm:t>
    </dgm:pt>
    <dgm:pt modelId="{C317F77B-E000-473B-85C7-4D5558EDBFE9}" type="parTrans" cxnId="{100E6CCC-B4B4-46EC-A5FC-C143F4647AC7}">
      <dgm:prSet/>
      <dgm:spPr/>
      <dgm:t>
        <a:bodyPr/>
        <a:lstStyle/>
        <a:p>
          <a:endParaRPr lang="en-US"/>
        </a:p>
      </dgm:t>
    </dgm:pt>
    <dgm:pt modelId="{4FA9671E-7051-4AAB-91AC-371668FD799B}" type="sibTrans" cxnId="{100E6CCC-B4B4-46EC-A5FC-C143F4647AC7}">
      <dgm:prSet/>
      <dgm:spPr/>
      <dgm:t>
        <a:bodyPr/>
        <a:lstStyle/>
        <a:p>
          <a:endParaRPr lang="en-US"/>
        </a:p>
      </dgm:t>
    </dgm:pt>
    <dgm:pt modelId="{29308E4D-B21C-48FF-BBBD-A59EB1CCDC90}">
      <dgm:prSet phldrT="[Text]" custT="1"/>
      <dgm:spPr/>
      <dgm:t>
        <a:bodyPr/>
        <a:lstStyle/>
        <a:p>
          <a:r>
            <a:rPr lang="en-US" sz="2200" dirty="0">
              <a:latin typeface="+mj-lt"/>
            </a:rPr>
            <a:t>Strip Searches</a:t>
          </a:r>
        </a:p>
      </dgm:t>
    </dgm:pt>
    <dgm:pt modelId="{9716576F-B747-434A-B181-3A020C0C15FF}" type="parTrans" cxnId="{9FDBD09F-2E02-4F65-9DC7-933FBA34E695}">
      <dgm:prSet/>
      <dgm:spPr/>
      <dgm:t>
        <a:bodyPr/>
        <a:lstStyle/>
        <a:p>
          <a:endParaRPr lang="en-US"/>
        </a:p>
      </dgm:t>
    </dgm:pt>
    <dgm:pt modelId="{E18F3014-5841-4776-89A9-62924516113B}" type="sibTrans" cxnId="{9FDBD09F-2E02-4F65-9DC7-933FBA34E695}">
      <dgm:prSet/>
      <dgm:spPr/>
      <dgm:t>
        <a:bodyPr/>
        <a:lstStyle/>
        <a:p>
          <a:endParaRPr lang="en-US"/>
        </a:p>
      </dgm:t>
    </dgm:pt>
    <dgm:pt modelId="{C441B9B6-250F-422E-91A9-ABD0D070B6E2}">
      <dgm:prSet phldrT="[Text]" custT="1"/>
      <dgm:spPr/>
      <dgm:t>
        <a:bodyPr/>
        <a:lstStyle/>
        <a:p>
          <a:r>
            <a:rPr lang="en-US" sz="2200" dirty="0">
              <a:latin typeface="+mj-lt"/>
            </a:rPr>
            <a:t>Medication Distribution</a:t>
          </a:r>
        </a:p>
      </dgm:t>
    </dgm:pt>
    <dgm:pt modelId="{AF2F255A-A3B6-4A96-AAF1-0A7CEA5B1451}" type="sibTrans" cxnId="{A88A35D7-1FD5-4423-82DC-D0D28A805798}">
      <dgm:prSet/>
      <dgm:spPr/>
      <dgm:t>
        <a:bodyPr/>
        <a:lstStyle/>
        <a:p>
          <a:endParaRPr lang="en-US"/>
        </a:p>
      </dgm:t>
    </dgm:pt>
    <dgm:pt modelId="{518E605C-537C-4FC1-91C5-2A41D081EF41}" type="parTrans" cxnId="{A88A35D7-1FD5-4423-82DC-D0D28A805798}">
      <dgm:prSet/>
      <dgm:spPr/>
      <dgm:t>
        <a:bodyPr/>
        <a:lstStyle/>
        <a:p>
          <a:endParaRPr lang="en-US"/>
        </a:p>
      </dgm:t>
    </dgm:pt>
    <dgm:pt modelId="{1EAFCD5B-3EB0-41C2-BFEB-1A266249DE19}" type="pres">
      <dgm:prSet presAssocID="{E55561D3-670A-4CB8-BFBB-296BD7C11951}" presName="Name0" presStyleCnt="0">
        <dgm:presLayoutVars>
          <dgm:chMax val="1"/>
          <dgm:chPref val="1"/>
          <dgm:dir/>
          <dgm:resizeHandles/>
        </dgm:presLayoutVars>
      </dgm:prSet>
      <dgm:spPr/>
    </dgm:pt>
    <dgm:pt modelId="{D4D2DBAE-90A5-45B6-B8C0-40D1298B7791}" type="pres">
      <dgm:prSet presAssocID="{1FE9AF44-D0AB-4C6A-BB27-2376E0E047B1}" presName="Parent" presStyleLbl="node1" presStyleIdx="0" presStyleCnt="2" custScaleX="144083" custScaleY="142545" custLinFactNeighborX="-29527" custLinFactNeighborY="718">
        <dgm:presLayoutVars>
          <dgm:chMax val="4"/>
          <dgm:chPref val="3"/>
        </dgm:presLayoutVars>
      </dgm:prSet>
      <dgm:spPr/>
    </dgm:pt>
    <dgm:pt modelId="{D1B9A6DF-76B2-0849-B142-57B6A0E44C2A}" type="pres">
      <dgm:prSet presAssocID="{C441B9B6-250F-422E-91A9-ABD0D070B6E2}" presName="Accent" presStyleLbl="node1" presStyleIdx="1" presStyleCnt="2"/>
      <dgm:spPr/>
    </dgm:pt>
    <dgm:pt modelId="{DBEA217A-D38E-3B4B-B5BB-D3EA4CB3A445}" type="pres">
      <dgm:prSet presAssocID="{C441B9B6-250F-422E-91A9-ABD0D070B6E2}" presName="Image1" presStyleLbl="fgImgPlace1" presStyleIdx="0" presStyleCnt="2"/>
      <dgm:spPr>
        <a:blipFill rotWithShape="1">
          <a:blip xmlns:r="http://schemas.openxmlformats.org/officeDocument/2006/relationships" r:embed="rId1">
            <a:grayscl/>
            <a:extLst>
              <a:ext uri="{BEBA8EAE-BF5A-486C-A8C5-ECC9F3942E4B}">
                <a14:imgProps xmlns:a14="http://schemas.microsoft.com/office/drawing/2010/main">
                  <a14:imgLayer r:embed="rId2">
                    <a14:imgEffect>
                      <a14:colorTemperature colorTemp="11500"/>
                    </a14:imgEffect>
                    <a14:imgEffect>
                      <a14:saturation sat="0"/>
                    </a14:imgEffect>
                    <a14:imgEffect>
                      <a14:brightnessContrast bright="25000" contrast="41000"/>
                    </a14:imgEffect>
                  </a14:imgLayer>
                </a14:imgProps>
              </a:ext>
              <a:ext uri="{28A0092B-C50C-407E-A947-70E740481C1C}">
                <a14:useLocalDpi xmlns:a14="http://schemas.microsoft.com/office/drawing/2010/main" val="0"/>
              </a:ext>
            </a:extLst>
          </a:blip>
          <a:srcRect/>
          <a:stretch>
            <a:fillRect t="-5000" b="-5000"/>
          </a:stretch>
        </a:blipFill>
        <a:ln>
          <a:solidFill>
            <a:srgbClr val="0070C0"/>
          </a:solidFill>
        </a:ln>
      </dgm:spPr>
    </dgm:pt>
    <dgm:pt modelId="{1E70158B-5F65-2347-816C-775C2732C09D}" type="pres">
      <dgm:prSet presAssocID="{C441B9B6-250F-422E-91A9-ABD0D070B6E2}" presName="Child1" presStyleLbl="revTx" presStyleIdx="0" presStyleCnt="2">
        <dgm:presLayoutVars>
          <dgm:chMax val="0"/>
          <dgm:chPref val="0"/>
          <dgm:bulletEnabled val="1"/>
        </dgm:presLayoutVars>
      </dgm:prSet>
      <dgm:spPr/>
    </dgm:pt>
    <dgm:pt modelId="{F4F175EF-13FD-2346-BB2F-C541F14FB316}" type="pres">
      <dgm:prSet presAssocID="{29308E4D-B21C-48FF-BBBD-A59EB1CCDC90}" presName="Image2" presStyleCnt="0"/>
      <dgm:spPr/>
    </dgm:pt>
    <dgm:pt modelId="{5C21EB1C-282A-1345-A656-2C3E61952580}" type="pres">
      <dgm:prSet presAssocID="{29308E4D-B21C-48FF-BBBD-A59EB1CCDC90}" presName="Image" presStyleLbl="fgImgPlace1" presStyleIdx="1" presStyleCnt="2"/>
      <dgm:spPr>
        <a:blipFill rotWithShape="1">
          <a:blip xmlns:r="http://schemas.openxmlformats.org/officeDocument/2006/relationships" r:embed="rId3">
            <a:grayscl/>
            <a:extLst>
              <a:ext uri="{BEBA8EAE-BF5A-486C-A8C5-ECC9F3942E4B}">
                <a14:imgProps xmlns:a14="http://schemas.microsoft.com/office/drawing/2010/main">
                  <a14:imgLayer r:embed="rId4">
                    <a14:imgEffect>
                      <a14:colorTemperature colorTemp="11500"/>
                    </a14:imgEffect>
                    <a14:imgEffect>
                      <a14:brightnessContrast bright="13000" contrast="21000"/>
                    </a14:imgEffect>
                  </a14:imgLayer>
                </a14:imgProps>
              </a:ext>
              <a:ext uri="{28A0092B-C50C-407E-A947-70E740481C1C}">
                <a14:useLocalDpi xmlns:a14="http://schemas.microsoft.com/office/drawing/2010/main" val="0"/>
              </a:ext>
            </a:extLst>
          </a:blip>
          <a:srcRect/>
          <a:stretch>
            <a:fillRect l="-2000" r="-2000"/>
          </a:stretch>
        </a:blipFill>
        <a:ln>
          <a:solidFill>
            <a:srgbClr val="0070C0"/>
          </a:solidFill>
        </a:ln>
      </dgm:spPr>
    </dgm:pt>
    <dgm:pt modelId="{CDAA15A1-0E83-814B-8F06-915CFDE9AEB7}" type="pres">
      <dgm:prSet presAssocID="{29308E4D-B21C-48FF-BBBD-A59EB1CCDC90}" presName="Child2" presStyleLbl="revTx" presStyleIdx="1" presStyleCnt="2">
        <dgm:presLayoutVars>
          <dgm:chMax val="0"/>
          <dgm:chPref val="0"/>
          <dgm:bulletEnabled val="1"/>
        </dgm:presLayoutVars>
      </dgm:prSet>
      <dgm:spPr/>
    </dgm:pt>
  </dgm:ptLst>
  <dgm:cxnLst>
    <dgm:cxn modelId="{E769C31C-BA2A-324B-9404-C65FF7CE0EBF}" type="presOf" srcId="{1FE9AF44-D0AB-4C6A-BB27-2376E0E047B1}" destId="{D4D2DBAE-90A5-45B6-B8C0-40D1298B7791}" srcOrd="0" destOrd="0" presId="urn:microsoft.com/office/officeart/2011/layout/RadialPictureList"/>
    <dgm:cxn modelId="{F5869363-C64D-D64E-BA7D-8222602F4A43}" type="presOf" srcId="{29308E4D-B21C-48FF-BBBD-A59EB1CCDC90}" destId="{CDAA15A1-0E83-814B-8F06-915CFDE9AEB7}" srcOrd="0" destOrd="0" presId="urn:microsoft.com/office/officeart/2011/layout/RadialPictureList"/>
    <dgm:cxn modelId="{C0F96C95-1007-4111-9E62-7A2EA8D89A71}" type="presOf" srcId="{E55561D3-670A-4CB8-BFBB-296BD7C11951}" destId="{1EAFCD5B-3EB0-41C2-BFEB-1A266249DE19}" srcOrd="0" destOrd="0" presId="urn:microsoft.com/office/officeart/2011/layout/RadialPictureList"/>
    <dgm:cxn modelId="{66355F99-8C82-F34E-81A7-90A1EC340B56}" type="presOf" srcId="{C441B9B6-250F-422E-91A9-ABD0D070B6E2}" destId="{1E70158B-5F65-2347-816C-775C2732C09D}" srcOrd="0" destOrd="0" presId="urn:microsoft.com/office/officeart/2011/layout/RadialPictureList"/>
    <dgm:cxn modelId="{9FDBD09F-2E02-4F65-9DC7-933FBA34E695}" srcId="{1FE9AF44-D0AB-4C6A-BB27-2376E0E047B1}" destId="{29308E4D-B21C-48FF-BBBD-A59EB1CCDC90}" srcOrd="1" destOrd="0" parTransId="{9716576F-B747-434A-B181-3A020C0C15FF}" sibTransId="{E18F3014-5841-4776-89A9-62924516113B}"/>
    <dgm:cxn modelId="{100E6CCC-B4B4-46EC-A5FC-C143F4647AC7}" srcId="{E55561D3-670A-4CB8-BFBB-296BD7C11951}" destId="{1FE9AF44-D0AB-4C6A-BB27-2376E0E047B1}" srcOrd="0" destOrd="0" parTransId="{C317F77B-E000-473B-85C7-4D5558EDBFE9}" sibTransId="{4FA9671E-7051-4AAB-91AC-371668FD799B}"/>
    <dgm:cxn modelId="{A88A35D7-1FD5-4423-82DC-D0D28A805798}" srcId="{1FE9AF44-D0AB-4C6A-BB27-2376E0E047B1}" destId="{C441B9B6-250F-422E-91A9-ABD0D070B6E2}" srcOrd="0" destOrd="0" parTransId="{518E605C-537C-4FC1-91C5-2A41D081EF41}" sibTransId="{AF2F255A-A3B6-4A96-AAF1-0A7CEA5B1451}"/>
    <dgm:cxn modelId="{1D15B757-2317-EE45-AAD2-66912B0F24A5}" type="presParOf" srcId="{1EAFCD5B-3EB0-41C2-BFEB-1A266249DE19}" destId="{D4D2DBAE-90A5-45B6-B8C0-40D1298B7791}" srcOrd="0" destOrd="0" presId="urn:microsoft.com/office/officeart/2011/layout/RadialPictureList"/>
    <dgm:cxn modelId="{6B6DC2AC-FA08-FC40-9896-A46B95FAC776}" type="presParOf" srcId="{1EAFCD5B-3EB0-41C2-BFEB-1A266249DE19}" destId="{D1B9A6DF-76B2-0849-B142-57B6A0E44C2A}" srcOrd="1" destOrd="0" presId="urn:microsoft.com/office/officeart/2011/layout/RadialPictureList"/>
    <dgm:cxn modelId="{8C1126B2-083F-FF41-A44D-FCFAC95D16FA}" type="presParOf" srcId="{1EAFCD5B-3EB0-41C2-BFEB-1A266249DE19}" destId="{DBEA217A-D38E-3B4B-B5BB-D3EA4CB3A445}" srcOrd="2" destOrd="0" presId="urn:microsoft.com/office/officeart/2011/layout/RadialPictureList"/>
    <dgm:cxn modelId="{4650E400-C169-8D4F-B4D2-4209633D206F}" type="presParOf" srcId="{1EAFCD5B-3EB0-41C2-BFEB-1A266249DE19}" destId="{1E70158B-5F65-2347-816C-775C2732C09D}" srcOrd="3" destOrd="0" presId="urn:microsoft.com/office/officeart/2011/layout/RadialPictureList"/>
    <dgm:cxn modelId="{A2E39F5C-A06C-CF4E-8268-091875771E4D}" type="presParOf" srcId="{1EAFCD5B-3EB0-41C2-BFEB-1A266249DE19}" destId="{F4F175EF-13FD-2346-BB2F-C541F14FB316}" srcOrd="4" destOrd="0" presId="urn:microsoft.com/office/officeart/2011/layout/RadialPictureList"/>
    <dgm:cxn modelId="{2D305DA6-BD1F-2045-B6E4-32EF76DC1707}" type="presParOf" srcId="{F4F175EF-13FD-2346-BB2F-C541F14FB316}" destId="{5C21EB1C-282A-1345-A656-2C3E61952580}" srcOrd="0" destOrd="0" presId="urn:microsoft.com/office/officeart/2011/layout/RadialPictureList"/>
    <dgm:cxn modelId="{29EC1FB1-B73F-E846-B6BF-63F5AE8EEB22}" type="presParOf" srcId="{1EAFCD5B-3EB0-41C2-BFEB-1A266249DE19}" destId="{CDAA15A1-0E83-814B-8F06-915CFDE9AEB7}" srcOrd="5" destOrd="0" presId="urn:microsoft.com/office/officeart/2011/layout/RadialPicture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5561D3-670A-4CB8-BFBB-296BD7C11951}" type="doc">
      <dgm:prSet loTypeId="urn:microsoft.com/office/officeart/2011/layout/RadialPictureList" loCatId="picture" qsTypeId="urn:microsoft.com/office/officeart/2005/8/quickstyle/simple2" qsCatId="simple" csTypeId="urn:microsoft.com/office/officeart/2005/8/colors/accent3_1" csCatId="accent3" phldr="1"/>
      <dgm:spPr/>
      <dgm:t>
        <a:bodyPr/>
        <a:lstStyle/>
        <a:p>
          <a:endParaRPr lang="en-US"/>
        </a:p>
      </dgm:t>
    </dgm:pt>
    <dgm:pt modelId="{1FE9AF44-D0AB-4C6A-BB27-2376E0E047B1}">
      <dgm:prSet phldrT="[Text]" custT="1"/>
      <dgm:spPr/>
      <dgm:t>
        <a:bodyPr/>
        <a:lstStyle/>
        <a:p>
          <a:r>
            <a:rPr lang="en-US" sz="5900" b="1" dirty="0">
              <a:solidFill>
                <a:schemeClr val="accent2"/>
              </a:solidFill>
            </a:rPr>
            <a:t>Scotland</a:t>
          </a:r>
          <a:r>
            <a:rPr lang="en-US" sz="3900" b="1" dirty="0">
              <a:solidFill>
                <a:schemeClr val="accent2"/>
              </a:solidFill>
            </a:rPr>
            <a:t> </a:t>
          </a:r>
          <a:br>
            <a:rPr lang="en-US" sz="4000" b="1" dirty="0">
              <a:solidFill>
                <a:schemeClr val="accent2"/>
              </a:solidFill>
            </a:rPr>
          </a:br>
          <a:r>
            <a:rPr lang="en-US" sz="3200" b="1" i="1" dirty="0">
              <a:solidFill>
                <a:schemeClr val="accent2"/>
              </a:solidFill>
            </a:rPr>
            <a:t>HMP Edinburgh – </a:t>
          </a:r>
          <a:r>
            <a:rPr lang="en-US" sz="3200" b="1" i="1" dirty="0" err="1">
              <a:solidFill>
                <a:schemeClr val="accent2"/>
              </a:solidFill>
            </a:rPr>
            <a:t>Ratho</a:t>
          </a:r>
          <a:r>
            <a:rPr lang="en-US" sz="3200" b="1" i="1" dirty="0">
              <a:solidFill>
                <a:schemeClr val="accent2"/>
              </a:solidFill>
            </a:rPr>
            <a:t> Hall</a:t>
          </a:r>
          <a:endParaRPr lang="en-US" sz="3200" b="1" dirty="0">
            <a:solidFill>
              <a:schemeClr val="accent2"/>
            </a:solidFill>
          </a:endParaRPr>
        </a:p>
      </dgm:t>
    </dgm:pt>
    <dgm:pt modelId="{C317F77B-E000-473B-85C7-4D5558EDBFE9}" type="parTrans" cxnId="{100E6CCC-B4B4-46EC-A5FC-C143F4647AC7}">
      <dgm:prSet/>
      <dgm:spPr/>
      <dgm:t>
        <a:bodyPr/>
        <a:lstStyle/>
        <a:p>
          <a:endParaRPr lang="en-US"/>
        </a:p>
      </dgm:t>
    </dgm:pt>
    <dgm:pt modelId="{4FA9671E-7051-4AAB-91AC-371668FD799B}" type="sibTrans" cxnId="{100E6CCC-B4B4-46EC-A5FC-C143F4647AC7}">
      <dgm:prSet/>
      <dgm:spPr/>
      <dgm:t>
        <a:bodyPr/>
        <a:lstStyle/>
        <a:p>
          <a:endParaRPr lang="en-US"/>
        </a:p>
      </dgm:t>
    </dgm:pt>
    <dgm:pt modelId="{29308E4D-B21C-48FF-BBBD-A59EB1CCDC90}">
      <dgm:prSet phldrT="[Text]" custT="1"/>
      <dgm:spPr/>
      <dgm:t>
        <a:bodyPr/>
        <a:lstStyle/>
        <a:p>
          <a:r>
            <a:rPr lang="en-US" sz="2200" dirty="0">
              <a:latin typeface="+mj-lt"/>
            </a:rPr>
            <a:t>Women’s Equal </a:t>
          </a:r>
          <a:br>
            <a:rPr lang="en-US" sz="2200" dirty="0">
              <a:latin typeface="+mj-lt"/>
            </a:rPr>
          </a:br>
          <a:r>
            <a:rPr lang="en-US" sz="2200" dirty="0">
              <a:latin typeface="+mj-lt"/>
            </a:rPr>
            <a:t>Access to Activities</a:t>
          </a:r>
        </a:p>
      </dgm:t>
    </dgm:pt>
    <dgm:pt modelId="{9716576F-B747-434A-B181-3A020C0C15FF}" type="parTrans" cxnId="{9FDBD09F-2E02-4F65-9DC7-933FBA34E695}">
      <dgm:prSet/>
      <dgm:spPr/>
      <dgm:t>
        <a:bodyPr/>
        <a:lstStyle/>
        <a:p>
          <a:endParaRPr lang="en-US"/>
        </a:p>
      </dgm:t>
    </dgm:pt>
    <dgm:pt modelId="{E18F3014-5841-4776-89A9-62924516113B}" type="sibTrans" cxnId="{9FDBD09F-2E02-4F65-9DC7-933FBA34E695}">
      <dgm:prSet/>
      <dgm:spPr/>
      <dgm:t>
        <a:bodyPr/>
        <a:lstStyle/>
        <a:p>
          <a:endParaRPr lang="en-US"/>
        </a:p>
      </dgm:t>
    </dgm:pt>
    <dgm:pt modelId="{DC84A054-3DE8-40B4-BE5E-963B8914A585}">
      <dgm:prSet phldrT="[Text]" custT="1"/>
      <dgm:spPr/>
      <dgm:t>
        <a:bodyPr/>
        <a:lstStyle/>
        <a:p>
          <a:r>
            <a:rPr lang="en-US" sz="2200" dirty="0">
              <a:latin typeface="+mj-lt"/>
            </a:rPr>
            <a:t>Admission Screening for Abuse</a:t>
          </a:r>
        </a:p>
      </dgm:t>
    </dgm:pt>
    <dgm:pt modelId="{9B393F6E-534F-4C77-803A-D340AD437E0F}" type="parTrans" cxnId="{0007CEAE-46CA-41A5-B150-E5D544B49796}">
      <dgm:prSet/>
      <dgm:spPr/>
      <dgm:t>
        <a:bodyPr/>
        <a:lstStyle/>
        <a:p>
          <a:endParaRPr lang="en-US"/>
        </a:p>
      </dgm:t>
    </dgm:pt>
    <dgm:pt modelId="{088F074A-A8CE-42F9-A9F8-589810C8A369}" type="sibTrans" cxnId="{0007CEAE-46CA-41A5-B150-E5D544B49796}">
      <dgm:prSet/>
      <dgm:spPr/>
      <dgm:t>
        <a:bodyPr/>
        <a:lstStyle/>
        <a:p>
          <a:endParaRPr lang="en-US"/>
        </a:p>
      </dgm:t>
    </dgm:pt>
    <dgm:pt modelId="{1EAFCD5B-3EB0-41C2-BFEB-1A266249DE19}" type="pres">
      <dgm:prSet presAssocID="{E55561D3-670A-4CB8-BFBB-296BD7C11951}" presName="Name0" presStyleCnt="0">
        <dgm:presLayoutVars>
          <dgm:chMax val="1"/>
          <dgm:chPref val="1"/>
          <dgm:dir/>
          <dgm:resizeHandles/>
        </dgm:presLayoutVars>
      </dgm:prSet>
      <dgm:spPr/>
    </dgm:pt>
    <dgm:pt modelId="{D4D2DBAE-90A5-45B6-B8C0-40D1298B7791}" type="pres">
      <dgm:prSet presAssocID="{1FE9AF44-D0AB-4C6A-BB27-2376E0E047B1}" presName="Parent" presStyleLbl="node1" presStyleIdx="0" presStyleCnt="2" custScaleX="144083" custScaleY="142545" custLinFactNeighborX="-29527" custLinFactNeighborY="718">
        <dgm:presLayoutVars>
          <dgm:chMax val="4"/>
          <dgm:chPref val="3"/>
        </dgm:presLayoutVars>
      </dgm:prSet>
      <dgm:spPr/>
    </dgm:pt>
    <dgm:pt modelId="{73B8A745-E15C-4FFD-9621-1482A76EFACC}" type="pres">
      <dgm:prSet presAssocID="{29308E4D-B21C-48FF-BBBD-A59EB1CCDC90}" presName="Accent" presStyleLbl="node1" presStyleIdx="1" presStyleCnt="2" custLinFactNeighborX="-2781" custLinFactNeighborY="-1188"/>
      <dgm:spPr/>
    </dgm:pt>
    <dgm:pt modelId="{7A2A67DA-8601-48E1-8F54-711AF95DE8A6}" type="pres">
      <dgm:prSet presAssocID="{29308E4D-B21C-48FF-BBBD-A59EB1CCDC90}" presName="Image1" presStyleLbl="fgImgPlace1" presStyleIdx="0" presStyleCnt="2" custLinFactNeighborX="-14700" custLinFactNeighborY="-11501"/>
      <dgm:spPr>
        <a:blipFill dpi="0" rotWithShape="1">
          <a:blip xmlns:r="http://schemas.openxmlformats.org/officeDocument/2006/relationships" r:embed="rId1">
            <a:extLst>
              <a:ext uri="{BEBA8EAE-BF5A-486C-A8C5-ECC9F3942E4B}">
                <a14:imgProps xmlns:a14="http://schemas.microsoft.com/office/drawing/2010/main">
                  <a14:imgLayer r:embed="rId2">
                    <a14:imgEffect>
                      <a14:brightnessContrast contrast="47000"/>
                    </a14:imgEffect>
                  </a14:imgLayer>
                </a14:imgProps>
              </a:ext>
              <a:ext uri="{28A0092B-C50C-407E-A947-70E740481C1C}">
                <a14:useLocalDpi xmlns:a14="http://schemas.microsoft.com/office/drawing/2010/main" val="0"/>
              </a:ext>
            </a:extLst>
          </a:blip>
          <a:srcRect/>
          <a:stretch>
            <a:fillRect l="2000" r="-2000" b="-2000"/>
          </a:stretch>
        </a:blipFill>
        <a:ln>
          <a:solidFill>
            <a:schemeClr val="accent2"/>
          </a:solidFill>
        </a:ln>
      </dgm:spPr>
    </dgm:pt>
    <dgm:pt modelId="{F4E1C628-4FD8-4B30-8C0A-375D3D715173}" type="pres">
      <dgm:prSet presAssocID="{29308E4D-B21C-48FF-BBBD-A59EB1CCDC90}" presName="Child1" presStyleLbl="revTx" presStyleIdx="0" presStyleCnt="2" custScaleX="120060" custLinFactNeighborX="12570" custLinFactNeighborY="-12593">
        <dgm:presLayoutVars>
          <dgm:chMax val="0"/>
          <dgm:chPref val="0"/>
          <dgm:bulletEnabled val="1"/>
        </dgm:presLayoutVars>
      </dgm:prSet>
      <dgm:spPr/>
    </dgm:pt>
    <dgm:pt modelId="{E9408D58-5BCF-5247-A479-EF8E4F548D6C}" type="pres">
      <dgm:prSet presAssocID="{DC84A054-3DE8-40B4-BE5E-963B8914A585}" presName="Image2" presStyleCnt="0"/>
      <dgm:spPr/>
    </dgm:pt>
    <dgm:pt modelId="{17B124B9-7818-410A-87C3-072E67F096F7}" type="pres">
      <dgm:prSet presAssocID="{DC84A054-3DE8-40B4-BE5E-963B8914A585}" presName="Image" presStyleLbl="fgImgPlace1" presStyleIdx="1" presStyleCnt="2" custLinFactNeighborX="-5969" custLinFactNeighborY="-16938"/>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000" t="-4000" b="1000"/>
          </a:stretch>
        </a:blipFill>
        <a:ln>
          <a:solidFill>
            <a:schemeClr val="accent2"/>
          </a:solidFill>
        </a:ln>
      </dgm:spPr>
    </dgm:pt>
    <dgm:pt modelId="{BB54C5C2-EE58-3447-AB8F-60D93C3D15EA}" type="pres">
      <dgm:prSet presAssocID="{DC84A054-3DE8-40B4-BE5E-963B8914A585}" presName="Child2" presStyleLbl="revTx" presStyleIdx="1" presStyleCnt="2" custLinFactNeighborX="-2850" custLinFactNeighborY="-18838">
        <dgm:presLayoutVars>
          <dgm:chMax val="0"/>
          <dgm:chPref val="0"/>
          <dgm:bulletEnabled val="1"/>
        </dgm:presLayoutVars>
      </dgm:prSet>
      <dgm:spPr/>
    </dgm:pt>
  </dgm:ptLst>
  <dgm:cxnLst>
    <dgm:cxn modelId="{CA056B14-B911-49D5-B10B-661AECB8AD6F}" type="presOf" srcId="{29308E4D-B21C-48FF-BBBD-A59EB1CCDC90}" destId="{F4E1C628-4FD8-4B30-8C0A-375D3D715173}" srcOrd="0" destOrd="0" presId="urn:microsoft.com/office/officeart/2011/layout/RadialPictureList"/>
    <dgm:cxn modelId="{89CD8A32-1FB3-4FB4-AB1F-A15A6091728A}" type="presOf" srcId="{1FE9AF44-D0AB-4C6A-BB27-2376E0E047B1}" destId="{D4D2DBAE-90A5-45B6-B8C0-40D1298B7791}" srcOrd="0" destOrd="0" presId="urn:microsoft.com/office/officeart/2011/layout/RadialPictureList"/>
    <dgm:cxn modelId="{85134F55-C38E-D34C-AEAC-1A0EBD6DD5A0}" type="presOf" srcId="{DC84A054-3DE8-40B4-BE5E-963B8914A585}" destId="{BB54C5C2-EE58-3447-AB8F-60D93C3D15EA}" srcOrd="0" destOrd="0" presId="urn:microsoft.com/office/officeart/2011/layout/RadialPictureList"/>
    <dgm:cxn modelId="{C0F96C95-1007-4111-9E62-7A2EA8D89A71}" type="presOf" srcId="{E55561D3-670A-4CB8-BFBB-296BD7C11951}" destId="{1EAFCD5B-3EB0-41C2-BFEB-1A266249DE19}" srcOrd="0" destOrd="0" presId="urn:microsoft.com/office/officeart/2011/layout/RadialPictureList"/>
    <dgm:cxn modelId="{9FDBD09F-2E02-4F65-9DC7-933FBA34E695}" srcId="{1FE9AF44-D0AB-4C6A-BB27-2376E0E047B1}" destId="{29308E4D-B21C-48FF-BBBD-A59EB1CCDC90}" srcOrd="0" destOrd="0" parTransId="{9716576F-B747-434A-B181-3A020C0C15FF}" sibTransId="{E18F3014-5841-4776-89A9-62924516113B}"/>
    <dgm:cxn modelId="{0007CEAE-46CA-41A5-B150-E5D544B49796}" srcId="{1FE9AF44-D0AB-4C6A-BB27-2376E0E047B1}" destId="{DC84A054-3DE8-40B4-BE5E-963B8914A585}" srcOrd="1" destOrd="0" parTransId="{9B393F6E-534F-4C77-803A-D340AD437E0F}" sibTransId="{088F074A-A8CE-42F9-A9F8-589810C8A369}"/>
    <dgm:cxn modelId="{100E6CCC-B4B4-46EC-A5FC-C143F4647AC7}" srcId="{E55561D3-670A-4CB8-BFBB-296BD7C11951}" destId="{1FE9AF44-D0AB-4C6A-BB27-2376E0E047B1}" srcOrd="0" destOrd="0" parTransId="{C317F77B-E000-473B-85C7-4D5558EDBFE9}" sibTransId="{4FA9671E-7051-4AAB-91AC-371668FD799B}"/>
    <dgm:cxn modelId="{80E94E7D-9E38-4257-8A2F-9ACC94A21EB5}" type="presParOf" srcId="{1EAFCD5B-3EB0-41C2-BFEB-1A266249DE19}" destId="{D4D2DBAE-90A5-45B6-B8C0-40D1298B7791}" srcOrd="0" destOrd="0" presId="urn:microsoft.com/office/officeart/2011/layout/RadialPictureList"/>
    <dgm:cxn modelId="{B4365873-D431-471F-9F95-E65FF9466D00}" type="presParOf" srcId="{1EAFCD5B-3EB0-41C2-BFEB-1A266249DE19}" destId="{73B8A745-E15C-4FFD-9621-1482A76EFACC}" srcOrd="1" destOrd="0" presId="urn:microsoft.com/office/officeart/2011/layout/RadialPictureList"/>
    <dgm:cxn modelId="{F20E73ED-A091-47E5-B664-F180B222F6D5}" type="presParOf" srcId="{1EAFCD5B-3EB0-41C2-BFEB-1A266249DE19}" destId="{7A2A67DA-8601-48E1-8F54-711AF95DE8A6}" srcOrd="2" destOrd="0" presId="urn:microsoft.com/office/officeart/2011/layout/RadialPictureList"/>
    <dgm:cxn modelId="{799AE1B5-1B46-4D9B-9E38-2C7735E29DD7}" type="presParOf" srcId="{1EAFCD5B-3EB0-41C2-BFEB-1A266249DE19}" destId="{F4E1C628-4FD8-4B30-8C0A-375D3D715173}" srcOrd="3" destOrd="0" presId="urn:microsoft.com/office/officeart/2011/layout/RadialPictureList"/>
    <dgm:cxn modelId="{C902EA62-BA4C-FB43-834A-8C76DA722780}" type="presParOf" srcId="{1EAFCD5B-3EB0-41C2-BFEB-1A266249DE19}" destId="{E9408D58-5BCF-5247-A479-EF8E4F548D6C}" srcOrd="4" destOrd="0" presId="urn:microsoft.com/office/officeart/2011/layout/RadialPictureList"/>
    <dgm:cxn modelId="{3FD6D346-A384-DA46-968D-2E96224B6722}" type="presParOf" srcId="{E9408D58-5BCF-5247-A479-EF8E4F548D6C}" destId="{17B124B9-7818-410A-87C3-072E67F096F7}" srcOrd="0" destOrd="0" presId="urn:microsoft.com/office/officeart/2011/layout/RadialPictureList"/>
    <dgm:cxn modelId="{14AFFD98-A3BC-9C42-A726-01660E7AD8AC}" type="presParOf" srcId="{1EAFCD5B-3EB0-41C2-BFEB-1A266249DE19}" destId="{BB54C5C2-EE58-3447-AB8F-60D93C3D15EA}" srcOrd="5" destOrd="0" presId="urn:microsoft.com/office/officeart/2011/layout/RadialPicture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4F45E-8163-4F2C-A5B7-55BE1BD08A9E}">
      <dsp:nvSpPr>
        <dsp:cNvPr id="0" name=""/>
        <dsp:cNvSpPr/>
      </dsp:nvSpPr>
      <dsp:spPr>
        <a:xfrm>
          <a:off x="1279" y="0"/>
          <a:ext cx="1991320" cy="2554544"/>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Visit from the CPT</a:t>
          </a:r>
        </a:p>
      </dsp:txBody>
      <dsp:txXfrm>
        <a:off x="1279" y="1021817"/>
        <a:ext cx="1991320" cy="1021818"/>
      </dsp:txXfrm>
    </dsp:sp>
    <dsp:sp modelId="{6054575B-5BFB-425F-B561-2E40E33173BB}">
      <dsp:nvSpPr>
        <dsp:cNvPr id="0" name=""/>
        <dsp:cNvSpPr/>
      </dsp:nvSpPr>
      <dsp:spPr>
        <a:xfrm>
          <a:off x="571608" y="153272"/>
          <a:ext cx="850663" cy="850663"/>
        </a:xfrm>
        <a:prstGeom prst="ellipse">
          <a:avLst/>
        </a:prstGeom>
        <a:blipFill dpi="0" rotWithShape="1">
          <a:blip xmlns:r="http://schemas.openxmlformats.org/officeDocument/2006/relationships" r:embed="rId1"/>
          <a:srcRect/>
          <a:stretch>
            <a:fillRect t="2000" b="2000"/>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72DD972-856A-4519-8E69-7AB8BAD01A3C}">
      <dsp:nvSpPr>
        <dsp:cNvPr id="0" name=""/>
        <dsp:cNvSpPr/>
      </dsp:nvSpPr>
      <dsp:spPr>
        <a:xfrm>
          <a:off x="2052339" y="0"/>
          <a:ext cx="1991320" cy="2554544"/>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Report to the country</a:t>
          </a:r>
        </a:p>
      </dsp:txBody>
      <dsp:txXfrm>
        <a:off x="2052339" y="1021817"/>
        <a:ext cx="1991320" cy="1021818"/>
      </dsp:txXfrm>
    </dsp:sp>
    <dsp:sp modelId="{7A75EE79-6528-4E65-84DD-54BD9F7C9EAB}">
      <dsp:nvSpPr>
        <dsp:cNvPr id="0" name=""/>
        <dsp:cNvSpPr/>
      </dsp:nvSpPr>
      <dsp:spPr>
        <a:xfrm>
          <a:off x="2622668" y="153272"/>
          <a:ext cx="850663" cy="850663"/>
        </a:xfrm>
        <a:prstGeom prst="ellipse">
          <a:avLst/>
        </a:prstGeom>
        <a:blipFill dpi="0" rotWithShape="1">
          <a:blip xmlns:r="http://schemas.openxmlformats.org/officeDocument/2006/relationships" r:embed="rId2"/>
          <a:srcRect/>
          <a:stretch>
            <a:fillRect l="5000" t="13000" r="2000" b="14000"/>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B538EB5-A1CA-4A75-AF78-0A8B151F560D}">
      <dsp:nvSpPr>
        <dsp:cNvPr id="0" name=""/>
        <dsp:cNvSpPr/>
      </dsp:nvSpPr>
      <dsp:spPr>
        <a:xfrm>
          <a:off x="4103399" y="0"/>
          <a:ext cx="1991320" cy="2554544"/>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Response from the country</a:t>
          </a:r>
        </a:p>
      </dsp:txBody>
      <dsp:txXfrm>
        <a:off x="4103399" y="1021817"/>
        <a:ext cx="1991320" cy="1021818"/>
      </dsp:txXfrm>
    </dsp:sp>
    <dsp:sp modelId="{568F1FC2-7933-49D0-9D64-12C6BA2ACD59}">
      <dsp:nvSpPr>
        <dsp:cNvPr id="0" name=""/>
        <dsp:cNvSpPr/>
      </dsp:nvSpPr>
      <dsp:spPr>
        <a:xfrm>
          <a:off x="4673728" y="153272"/>
          <a:ext cx="850663" cy="850663"/>
        </a:xfrm>
        <a:prstGeom prst="ellipse">
          <a:avLst/>
        </a:prstGeom>
        <a:blipFill dpi="0" rotWithShape="1">
          <a:blip xmlns:r="http://schemas.openxmlformats.org/officeDocument/2006/relationships" r:embed="rId3"/>
          <a:srcRect/>
          <a:stretch>
            <a:fillRect l="7000" t="4000" r="8000"/>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59369CE-EC73-4A29-8810-AF54F7754830}">
      <dsp:nvSpPr>
        <dsp:cNvPr id="0" name=""/>
        <dsp:cNvSpPr/>
      </dsp:nvSpPr>
      <dsp:spPr>
        <a:xfrm>
          <a:off x="243839" y="1892830"/>
          <a:ext cx="5608320" cy="383181"/>
        </a:xfrm>
        <a:prstGeom prst="leftRightArrow">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73124-8197-C845-B906-2F1CAF1D9425}">
      <dsp:nvSpPr>
        <dsp:cNvPr id="0" name=""/>
        <dsp:cNvSpPr/>
      </dsp:nvSpPr>
      <dsp:spPr>
        <a:xfrm rot="10800000">
          <a:off x="1296197" y="41095"/>
          <a:ext cx="4274490" cy="2194371"/>
        </a:xfrm>
        <a:prstGeom prst="homePlate">
          <a:avLst/>
        </a:prstGeom>
        <a:solidFill>
          <a:schemeClr val="bg1"/>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4125" tIns="68580"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dirty="0">
              <a:solidFill>
                <a:schemeClr val="tx1"/>
              </a:solidFill>
            </a:rPr>
            <a:t>Norway</a:t>
          </a: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err="1">
              <a:solidFill>
                <a:schemeClr val="tx1"/>
              </a:solidFill>
            </a:rPr>
            <a:t>Ullersmo</a:t>
          </a:r>
          <a:r>
            <a:rPr lang="en-US" sz="1400" kern="1200" dirty="0">
              <a:solidFill>
                <a:schemeClr val="tx1"/>
              </a:solidFill>
            </a:rPr>
            <a:t> Prison</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 250 male prisoners</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CPT visit:  28 May - 5 June 2018</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Field research:  20 - 24 May 2019</a:t>
          </a:r>
          <a:br>
            <a:rPr lang="en-US" sz="1400" kern="1200" dirty="0">
              <a:solidFill>
                <a:schemeClr val="tx1"/>
              </a:solidFill>
            </a:rPr>
          </a:br>
          <a:r>
            <a:rPr lang="en-US" sz="1400" kern="1200" dirty="0">
              <a:solidFill>
                <a:schemeClr val="tx1"/>
              </a:solidFill>
            </a:rPr>
            <a:t>                            17 - 28 June 2019</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Methods: semi-structured interviews</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Interviewed 19 prisoners; 11 staff</a:t>
          </a:r>
          <a:endParaRPr lang="en-GB" sz="1400" kern="1200" dirty="0">
            <a:solidFill>
              <a:schemeClr val="tx1"/>
            </a:solidFill>
          </a:endParaRPr>
        </a:p>
      </dsp:txBody>
      <dsp:txXfrm rot="10800000">
        <a:off x="1844790" y="41095"/>
        <a:ext cx="3725897" cy="2194371"/>
      </dsp:txXfrm>
    </dsp:sp>
    <dsp:sp modelId="{1042E287-098D-F74E-BBD1-7BBFD1F7F79D}">
      <dsp:nvSpPr>
        <dsp:cNvPr id="0" name=""/>
        <dsp:cNvSpPr/>
      </dsp:nvSpPr>
      <dsp:spPr>
        <a:xfrm>
          <a:off x="505890" y="259718"/>
          <a:ext cx="1800850" cy="180085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 modelId="{F9AB94D2-AA12-6847-890B-12FA5F3305D3}">
      <dsp:nvSpPr>
        <dsp:cNvPr id="0" name=""/>
        <dsp:cNvSpPr/>
      </dsp:nvSpPr>
      <dsp:spPr>
        <a:xfrm rot="10800000">
          <a:off x="1197415" y="2732694"/>
          <a:ext cx="4354959" cy="2349443"/>
        </a:xfrm>
        <a:prstGeom prst="homePlate">
          <a:avLst/>
        </a:prstGeom>
        <a:solidFill>
          <a:schemeClr val="bg1"/>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4125" tIns="68580"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dirty="0">
              <a:solidFill>
                <a:schemeClr val="tx1"/>
              </a:solidFill>
            </a:rPr>
            <a:t>Scotland</a:t>
          </a: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HMP Edinburgh - </a:t>
          </a:r>
          <a:r>
            <a:rPr lang="en-US" sz="1400" kern="1200" dirty="0" err="1">
              <a:solidFill>
                <a:schemeClr val="tx1"/>
              </a:solidFill>
            </a:rPr>
            <a:t>Ratho</a:t>
          </a:r>
          <a:r>
            <a:rPr lang="en-US" sz="1400" kern="1200" dirty="0">
              <a:solidFill>
                <a:schemeClr val="tx1"/>
              </a:solidFill>
            </a:rPr>
            <a:t> Hall</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 110 women prisoners (~900 total)</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CPT visit:  17 - 25 October 2018</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Field research: 9 - 20 December 2019</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Methods: semi-structured interviews</a:t>
          </a:r>
          <a:endParaRPr lang="en-GB" sz="1400" kern="1200" dirty="0">
            <a:solidFill>
              <a:schemeClr val="tx1"/>
            </a:solidFill>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solidFill>
                <a:schemeClr val="tx1"/>
              </a:solidFill>
            </a:rPr>
            <a:t>Interviewed 11 prisoners; 10 staff</a:t>
          </a:r>
          <a:endParaRPr lang="en-GB" sz="1400" kern="1200" dirty="0">
            <a:solidFill>
              <a:schemeClr val="tx1"/>
            </a:solidFill>
          </a:endParaRPr>
        </a:p>
      </dsp:txBody>
      <dsp:txXfrm rot="10800000">
        <a:off x="1784776" y="2732694"/>
        <a:ext cx="3767598" cy="2349443"/>
      </dsp:txXfrm>
    </dsp:sp>
    <dsp:sp modelId="{DD810E7B-5C4B-794F-BD14-7A4821AFCFE6}">
      <dsp:nvSpPr>
        <dsp:cNvPr id="0" name=""/>
        <dsp:cNvSpPr/>
      </dsp:nvSpPr>
      <dsp:spPr>
        <a:xfrm>
          <a:off x="495587" y="3006613"/>
          <a:ext cx="1800850" cy="180085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3000" r="-33000"/>
          </a:stretch>
        </a:blip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2DBAE-90A5-45B6-B8C0-40D1298B7791}">
      <dsp:nvSpPr>
        <dsp:cNvPr id="0" name=""/>
        <dsp:cNvSpPr/>
      </dsp:nvSpPr>
      <dsp:spPr>
        <a:xfrm>
          <a:off x="108149" y="992513"/>
          <a:ext cx="4080479" cy="4036985"/>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accent2"/>
              </a:solidFill>
            </a:rPr>
            <a:t>Norway</a:t>
          </a:r>
          <a:r>
            <a:rPr lang="en-US" sz="4000" b="1" kern="1200" dirty="0">
              <a:solidFill>
                <a:schemeClr val="accent2"/>
              </a:solidFill>
            </a:rPr>
            <a:t> </a:t>
          </a:r>
          <a:br>
            <a:rPr lang="en-US" sz="4000" b="1" kern="1200" dirty="0">
              <a:solidFill>
                <a:schemeClr val="accent2"/>
              </a:solidFill>
            </a:rPr>
          </a:br>
          <a:r>
            <a:rPr lang="en-US" sz="3200" b="1" i="1" kern="1200" dirty="0" err="1">
              <a:solidFill>
                <a:schemeClr val="accent2"/>
              </a:solidFill>
            </a:rPr>
            <a:t>Ullersmo</a:t>
          </a:r>
          <a:r>
            <a:rPr lang="en-US" sz="3200" b="1" i="1" kern="1200" dirty="0">
              <a:solidFill>
                <a:schemeClr val="accent2"/>
              </a:solidFill>
            </a:rPr>
            <a:t> Prison</a:t>
          </a:r>
          <a:endParaRPr lang="en-US" sz="3200" b="1" kern="1200" dirty="0">
            <a:solidFill>
              <a:schemeClr val="accent2"/>
            </a:solidFill>
          </a:endParaRPr>
        </a:p>
      </dsp:txBody>
      <dsp:txXfrm>
        <a:off x="705721" y="1583716"/>
        <a:ext cx="2885335" cy="2854579"/>
      </dsp:txXfrm>
    </dsp:sp>
    <dsp:sp modelId="{D1B9A6DF-76B2-0849-B142-57B6A0E44C2A}">
      <dsp:nvSpPr>
        <dsp:cNvPr id="0" name=""/>
        <dsp:cNvSpPr/>
      </dsp:nvSpPr>
      <dsp:spPr>
        <a:xfrm>
          <a:off x="108191" y="0"/>
          <a:ext cx="5708446" cy="5950994"/>
        </a:xfrm>
        <a:prstGeom prst="blockArc">
          <a:avLst>
            <a:gd name="adj1" fmla="val 17747832"/>
            <a:gd name="adj2" fmla="val 3872736"/>
            <a:gd name="adj3" fmla="val 558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BEA217A-D38E-3B4B-B5BB-D3EA4CB3A445}">
      <dsp:nvSpPr>
        <dsp:cNvPr id="0" name=""/>
        <dsp:cNvSpPr/>
      </dsp:nvSpPr>
      <dsp:spPr>
        <a:xfrm>
          <a:off x="4653745" y="943232"/>
          <a:ext cx="1517102" cy="1517503"/>
        </a:xfrm>
        <a:prstGeom prst="ellipse">
          <a:avLst/>
        </a:prstGeom>
        <a:blipFill rotWithShape="1">
          <a:blip xmlns:r="http://schemas.openxmlformats.org/officeDocument/2006/relationships" r:embed="rId1">
            <a:grayscl/>
            <a:extLst>
              <a:ext uri="{BEBA8EAE-BF5A-486C-A8C5-ECC9F3942E4B}">
                <a14:imgProps xmlns:a14="http://schemas.microsoft.com/office/drawing/2010/main">
                  <a14:imgLayer r:embed="rId2">
                    <a14:imgEffect>
                      <a14:colorTemperature colorTemp="11500"/>
                    </a14:imgEffect>
                    <a14:imgEffect>
                      <a14:saturation sat="0"/>
                    </a14:imgEffect>
                    <a14:imgEffect>
                      <a14:brightnessContrast bright="25000" contrast="41000"/>
                    </a14:imgEffect>
                  </a14:imgLayer>
                </a14:imgProps>
              </a:ext>
              <a:ext uri="{28A0092B-C50C-407E-A947-70E740481C1C}">
                <a14:useLocalDpi xmlns:a14="http://schemas.microsoft.com/office/drawing/2010/main" val="0"/>
              </a:ext>
            </a:extLst>
          </a:blip>
          <a:srcRect/>
          <a:stretch>
            <a:fillRect t="-5000" b="-5000"/>
          </a:stretch>
        </a:blipFill>
        <a:ln w="38100" cap="flat" cmpd="sng" algn="ctr">
          <a:solidFill>
            <a:srgbClr val="0070C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1E70158B-5F65-2347-816C-775C2732C09D}">
      <dsp:nvSpPr>
        <dsp:cNvPr id="0" name=""/>
        <dsp:cNvSpPr/>
      </dsp:nvSpPr>
      <dsp:spPr>
        <a:xfrm>
          <a:off x="6295766" y="962870"/>
          <a:ext cx="2030747" cy="1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kern="1200" dirty="0">
              <a:latin typeface="+mj-lt"/>
            </a:rPr>
            <a:t>Medication Distribution</a:t>
          </a:r>
        </a:p>
      </dsp:txBody>
      <dsp:txXfrm>
        <a:off x="6295766" y="962870"/>
        <a:ext cx="2030747" cy="1468705"/>
      </dsp:txXfrm>
    </dsp:sp>
    <dsp:sp modelId="{5C21EB1C-282A-1345-A656-2C3E61952580}">
      <dsp:nvSpPr>
        <dsp:cNvPr id="0" name=""/>
        <dsp:cNvSpPr/>
      </dsp:nvSpPr>
      <dsp:spPr>
        <a:xfrm>
          <a:off x="4653745" y="3346839"/>
          <a:ext cx="1517102" cy="1517503"/>
        </a:xfrm>
        <a:prstGeom prst="ellipse">
          <a:avLst/>
        </a:prstGeom>
        <a:blipFill rotWithShape="1">
          <a:blip xmlns:r="http://schemas.openxmlformats.org/officeDocument/2006/relationships" r:embed="rId3">
            <a:grayscl/>
            <a:extLst>
              <a:ext uri="{BEBA8EAE-BF5A-486C-A8C5-ECC9F3942E4B}">
                <a14:imgProps xmlns:a14="http://schemas.microsoft.com/office/drawing/2010/main">
                  <a14:imgLayer r:embed="rId4">
                    <a14:imgEffect>
                      <a14:colorTemperature colorTemp="11500"/>
                    </a14:imgEffect>
                    <a14:imgEffect>
                      <a14:brightnessContrast bright="13000" contrast="21000"/>
                    </a14:imgEffect>
                  </a14:imgLayer>
                </a14:imgProps>
              </a:ext>
              <a:ext uri="{28A0092B-C50C-407E-A947-70E740481C1C}">
                <a14:useLocalDpi xmlns:a14="http://schemas.microsoft.com/office/drawing/2010/main" val="0"/>
              </a:ext>
            </a:extLst>
          </a:blip>
          <a:srcRect/>
          <a:stretch>
            <a:fillRect l="-2000" r="-2000"/>
          </a:stretch>
        </a:blipFill>
        <a:ln w="38100" cap="flat" cmpd="sng" algn="ctr">
          <a:solidFill>
            <a:srgbClr val="0070C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DAA15A1-0E83-814B-8F06-915CFDE9AEB7}">
      <dsp:nvSpPr>
        <dsp:cNvPr id="0" name=""/>
        <dsp:cNvSpPr/>
      </dsp:nvSpPr>
      <dsp:spPr>
        <a:xfrm>
          <a:off x="6295766" y="3366477"/>
          <a:ext cx="2030747" cy="1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kern="1200" dirty="0">
              <a:latin typeface="+mj-lt"/>
            </a:rPr>
            <a:t>Strip Searches</a:t>
          </a:r>
        </a:p>
      </dsp:txBody>
      <dsp:txXfrm>
        <a:off x="6295766" y="3366477"/>
        <a:ext cx="2030747" cy="14687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2DBAE-90A5-45B6-B8C0-40D1298B7791}">
      <dsp:nvSpPr>
        <dsp:cNvPr id="0" name=""/>
        <dsp:cNvSpPr/>
      </dsp:nvSpPr>
      <dsp:spPr>
        <a:xfrm>
          <a:off x="6307" y="992513"/>
          <a:ext cx="4080479" cy="4036985"/>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b="1" kern="1200" dirty="0">
              <a:solidFill>
                <a:schemeClr val="accent2"/>
              </a:solidFill>
            </a:rPr>
            <a:t>Scotland</a:t>
          </a:r>
          <a:r>
            <a:rPr lang="en-US" sz="3900" b="1" kern="1200" dirty="0">
              <a:solidFill>
                <a:schemeClr val="accent2"/>
              </a:solidFill>
            </a:rPr>
            <a:t> </a:t>
          </a:r>
          <a:br>
            <a:rPr lang="en-US" sz="4000" b="1" kern="1200" dirty="0">
              <a:solidFill>
                <a:schemeClr val="accent2"/>
              </a:solidFill>
            </a:rPr>
          </a:br>
          <a:r>
            <a:rPr lang="en-US" sz="3200" b="1" i="1" kern="1200" dirty="0">
              <a:solidFill>
                <a:schemeClr val="accent2"/>
              </a:solidFill>
            </a:rPr>
            <a:t>HMP Edinburgh – </a:t>
          </a:r>
          <a:r>
            <a:rPr lang="en-US" sz="3200" b="1" i="1" kern="1200" dirty="0" err="1">
              <a:solidFill>
                <a:schemeClr val="accent2"/>
              </a:solidFill>
            </a:rPr>
            <a:t>Ratho</a:t>
          </a:r>
          <a:r>
            <a:rPr lang="en-US" sz="3200" b="1" i="1" kern="1200" dirty="0">
              <a:solidFill>
                <a:schemeClr val="accent2"/>
              </a:solidFill>
            </a:rPr>
            <a:t> Hall</a:t>
          </a:r>
          <a:endParaRPr lang="en-US" sz="3200" b="1" kern="1200" dirty="0">
            <a:solidFill>
              <a:schemeClr val="accent2"/>
            </a:solidFill>
          </a:endParaRPr>
        </a:p>
      </dsp:txBody>
      <dsp:txXfrm>
        <a:off x="603879" y="1583716"/>
        <a:ext cx="2885335" cy="2854579"/>
      </dsp:txXfrm>
    </dsp:sp>
    <dsp:sp modelId="{73B8A745-E15C-4FFD-9621-1482A76EFACC}">
      <dsp:nvSpPr>
        <dsp:cNvPr id="0" name=""/>
        <dsp:cNvSpPr/>
      </dsp:nvSpPr>
      <dsp:spPr>
        <a:xfrm>
          <a:off x="-152402" y="-70697"/>
          <a:ext cx="5708446" cy="5950994"/>
        </a:xfrm>
        <a:prstGeom prst="blockArc">
          <a:avLst>
            <a:gd name="adj1" fmla="val 17747832"/>
            <a:gd name="adj2" fmla="val 3872736"/>
            <a:gd name="adj3" fmla="val 558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A2A67DA-8601-48E1-8F54-711AF95DE8A6}">
      <dsp:nvSpPr>
        <dsp:cNvPr id="0" name=""/>
        <dsp:cNvSpPr/>
      </dsp:nvSpPr>
      <dsp:spPr>
        <a:xfrm>
          <a:off x="4328889" y="768704"/>
          <a:ext cx="1517102" cy="1517503"/>
        </a:xfrm>
        <a:prstGeom prst="ellipse">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brightnessContrast contrast="47000"/>
                    </a14:imgEffect>
                  </a14:imgLayer>
                </a14:imgProps>
              </a:ext>
              <a:ext uri="{28A0092B-C50C-407E-A947-70E740481C1C}">
                <a14:useLocalDpi xmlns:a14="http://schemas.microsoft.com/office/drawing/2010/main" val="0"/>
              </a:ext>
            </a:extLst>
          </a:blip>
          <a:srcRect/>
          <a:stretch>
            <a:fillRect l="2000" r="-2000" b="-2000"/>
          </a:stretch>
        </a:blipFill>
        <a:ln w="38100" cap="flat" cmpd="sng" algn="ctr">
          <a:solidFill>
            <a:schemeClr val="accent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4E1C628-4FD8-4B30-8C0A-375D3D715173}">
      <dsp:nvSpPr>
        <dsp:cNvPr id="0" name=""/>
        <dsp:cNvSpPr/>
      </dsp:nvSpPr>
      <dsp:spPr>
        <a:xfrm>
          <a:off x="5996589" y="777916"/>
          <a:ext cx="2438115" cy="1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kern="1200" dirty="0">
              <a:latin typeface="+mj-lt"/>
            </a:rPr>
            <a:t>Women’s Equal </a:t>
          </a:r>
          <a:br>
            <a:rPr lang="en-US" sz="2200" kern="1200" dirty="0">
              <a:latin typeface="+mj-lt"/>
            </a:rPr>
          </a:br>
          <a:r>
            <a:rPr lang="en-US" sz="2200" kern="1200" dirty="0">
              <a:latin typeface="+mj-lt"/>
            </a:rPr>
            <a:t>Access to Activities</a:t>
          </a:r>
        </a:p>
      </dsp:txBody>
      <dsp:txXfrm>
        <a:off x="5996589" y="777916"/>
        <a:ext cx="2438115" cy="1468705"/>
      </dsp:txXfrm>
    </dsp:sp>
    <dsp:sp modelId="{17B124B9-7818-410A-87C3-072E67F096F7}">
      <dsp:nvSpPr>
        <dsp:cNvPr id="0" name=""/>
        <dsp:cNvSpPr/>
      </dsp:nvSpPr>
      <dsp:spPr>
        <a:xfrm>
          <a:off x="4461347" y="3089804"/>
          <a:ext cx="1517102" cy="1517503"/>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000" t="-4000" b="1000"/>
          </a:stretch>
        </a:blipFill>
        <a:ln w="38100" cap="flat" cmpd="sng" algn="ctr">
          <a:solidFill>
            <a:schemeClr val="accent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B54C5C2-EE58-3447-AB8F-60D93C3D15EA}">
      <dsp:nvSpPr>
        <dsp:cNvPr id="0" name=""/>
        <dsp:cNvSpPr/>
      </dsp:nvSpPr>
      <dsp:spPr>
        <a:xfrm>
          <a:off x="6136048" y="3089802"/>
          <a:ext cx="2030747" cy="1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kern="1200" dirty="0">
              <a:latin typeface="+mj-lt"/>
            </a:rPr>
            <a:t>Admission Screening for Abuse</a:t>
          </a:r>
        </a:p>
      </dsp:txBody>
      <dsp:txXfrm>
        <a:off x="6136048" y="3089802"/>
        <a:ext cx="2030747" cy="1468705"/>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686C827B-8AE4-409D-848C-B2F57208D799}" type="datetimeFigureOut">
              <a:rPr lang="en-IE" smtClean="0"/>
              <a:t>07/07/2020</a:t>
            </a:fld>
            <a:endParaRPr lang="en-IE"/>
          </a:p>
        </p:txBody>
      </p:sp>
      <p:sp>
        <p:nvSpPr>
          <p:cNvPr id="4" name="Footer Placeholder 3"/>
          <p:cNvSpPr>
            <a:spLocks noGrp="1"/>
          </p:cNvSpPr>
          <p:nvPr>
            <p:ph type="ftr" sz="quarter" idx="2"/>
          </p:nvPr>
        </p:nvSpPr>
        <p:spPr>
          <a:xfrm>
            <a:off x="0" y="9429750"/>
            <a:ext cx="2890665" cy="496888"/>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776866" y="9429750"/>
            <a:ext cx="2890665" cy="496888"/>
          </a:xfrm>
          <a:prstGeom prst="rect">
            <a:avLst/>
          </a:prstGeom>
        </p:spPr>
        <p:txBody>
          <a:bodyPr vert="horz" lIns="91440" tIns="45720" rIns="91440" bIns="45720" rtlCol="0" anchor="b"/>
          <a:lstStyle>
            <a:lvl1pPr algn="r">
              <a:defRPr sz="1200"/>
            </a:lvl1pPr>
          </a:lstStyle>
          <a:p>
            <a:fld id="{C789B913-A199-4A36-BC69-5AB3B0B20259}" type="slidenum">
              <a:rPr lang="en-IE" smtClean="0"/>
              <a:t>‹#›</a:t>
            </a:fld>
            <a:endParaRPr lang="en-IE"/>
          </a:p>
        </p:txBody>
      </p:sp>
    </p:spTree>
    <p:extLst>
      <p:ext uri="{BB962C8B-B14F-4D97-AF65-F5344CB8AC3E}">
        <p14:creationId xmlns:p14="http://schemas.microsoft.com/office/powerpoint/2010/main" val="351678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0992" tIns="45496" rIns="90992" bIns="45496" rtlCol="0" anchor="ctr"/>
          <a:lstStyle/>
          <a:p>
            <a:endParaRPr lang="en-GB" dirty="0"/>
          </a:p>
        </p:txBody>
      </p:sp>
      <p:sp>
        <p:nvSpPr>
          <p:cNvPr id="5" name="Notes Placeholder 4"/>
          <p:cNvSpPr>
            <a:spLocks noGrp="1"/>
          </p:cNvSpPr>
          <p:nvPr>
            <p:ph type="body" sz="quarter" idx="3"/>
          </p:nvPr>
        </p:nvSpPr>
        <p:spPr>
          <a:xfrm>
            <a:off x="960757" y="4715155"/>
            <a:ext cx="4773125" cy="4466987"/>
          </a:xfrm>
          <a:prstGeom prst="rect">
            <a:avLst/>
          </a:prstGeom>
        </p:spPr>
        <p:txBody>
          <a:bodyPr vert="horz" lIns="90992" tIns="45496" rIns="90992" bIns="454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856969" y="9430306"/>
            <a:ext cx="812119" cy="496332"/>
          </a:xfrm>
          <a:prstGeom prst="rect">
            <a:avLst/>
          </a:prstGeom>
        </p:spPr>
        <p:txBody>
          <a:bodyPr vert="horz" lIns="90992" tIns="45496" rIns="90992" bIns="45496"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132294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2.3 million people in US prisons</a:t>
            </a:r>
          </a:p>
          <a:p>
            <a:r>
              <a:rPr lang="en-US" dirty="0"/>
              <a:t>600,000 Russia</a:t>
            </a:r>
          </a:p>
          <a:p>
            <a:r>
              <a:rPr lang="en-US" dirty="0"/>
              <a:t>1.6 million in China (2016)</a:t>
            </a:r>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217303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IE" baseline="0" dirty="0"/>
            </a:br>
            <a:r>
              <a:rPr lang="en-US" i="1" dirty="0"/>
              <a:t>Human Rights Monitoring in European Prisons</a:t>
            </a:r>
            <a:endParaRPr lang="en-US" b="0" i="1" dirty="0"/>
          </a:p>
          <a:p>
            <a:r>
              <a:rPr lang="en-US" b="0" dirty="0"/>
              <a:t>International: UN </a:t>
            </a:r>
            <a:r>
              <a:rPr lang="en-US" b="0" dirty="0" err="1"/>
              <a:t>Subcomittee</a:t>
            </a:r>
            <a:r>
              <a:rPr lang="en-US" b="0" dirty="0"/>
              <a:t> on Prevention of Torture - </a:t>
            </a:r>
            <a:r>
              <a:rPr lang="en-US" dirty="0"/>
              <a:t>SPT</a:t>
            </a:r>
            <a:r>
              <a:rPr lang="en-US" b="0" dirty="0"/>
              <a:t> (OPCAT)</a:t>
            </a:r>
          </a:p>
          <a:p>
            <a:r>
              <a:rPr lang="en-US" b="0" dirty="0">
                <a:sym typeface="Wingdings" pitchFamily="2" charset="2"/>
              </a:rPr>
              <a:t>Regional: COE European Committee for the Prevention of Torture – </a:t>
            </a:r>
            <a:r>
              <a:rPr lang="en-US" dirty="0">
                <a:sym typeface="Wingdings" pitchFamily="2" charset="2"/>
              </a:rPr>
              <a:t>CPT </a:t>
            </a:r>
            <a:r>
              <a:rPr lang="en-US" b="0" dirty="0">
                <a:sym typeface="Wingdings" pitchFamily="2" charset="2"/>
              </a:rPr>
              <a:t>(ECPT)</a:t>
            </a:r>
          </a:p>
          <a:p>
            <a:r>
              <a:rPr lang="en-US" b="0" dirty="0"/>
              <a:t>States: National Preventive Mechanisms – </a:t>
            </a:r>
            <a:r>
              <a:rPr lang="en-US" dirty="0"/>
              <a:t>NPMs </a:t>
            </a:r>
            <a:r>
              <a:rPr lang="en-US" b="0" dirty="0"/>
              <a:t>(OPCAT)</a:t>
            </a:r>
            <a:endParaRPr lang="en-US" sz="1200" b="0" dirty="0">
              <a:solidFill>
                <a:schemeClr val="tx1"/>
              </a:solidFill>
            </a:endParaRPr>
          </a:p>
          <a:p>
            <a:r>
              <a:rPr lang="en-US" sz="1600" b="1" dirty="0">
                <a:solidFill>
                  <a:schemeClr val="accent2"/>
                </a:solidFill>
              </a:rPr>
              <a:t>CPT Mandate</a:t>
            </a:r>
          </a:p>
          <a:p>
            <a:r>
              <a:rPr lang="en-US" b="0" dirty="0"/>
              <a:t>The CPT has the right to avail itself of legal standards contained not only in the European Convention of Human Rights but also in a number of relevant human rights instruments (and the interpretation of them by the human rights organs concerned). At the same time, it is not bound by the case law of judicial or quasi-judicial bodies acting in the same field. However, the Committee may use it as a point of departure or reference when assessing the treatment of persons deprived of their liberty in individual countries. </a:t>
            </a:r>
          </a:p>
          <a:p>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a:t>
            </a:fld>
            <a:endParaRPr lang="en-GB" dirty="0"/>
          </a:p>
        </p:txBody>
      </p:sp>
    </p:spTree>
    <p:extLst>
      <p:ext uri="{BB962C8B-B14F-4D97-AF65-F5344CB8AC3E}">
        <p14:creationId xmlns:p14="http://schemas.microsoft.com/office/powerpoint/2010/main" val="2254599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aseline="0" dirty="0"/>
              <a:t>Other research on recommendations and the CPT </a:t>
            </a:r>
            <a:r>
              <a:rPr lang="en-IE" baseline="0" dirty="0" err="1"/>
              <a:t>centers</a:t>
            </a:r>
            <a:r>
              <a:rPr lang="en-IE" baseline="0" dirty="0"/>
              <a:t> state responses to CPT recommendations, using typologies to characterise the variety of ways that states respond. And, in other research I conducted I examined how the CPT identifies and addresses gender issues through recommendations. But what we are missing is an understanding of how actors on the ground experience and perceive of recommendations made by human rights monitoring bodies.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aseline="0" dirty="0"/>
              <a:t>After all, it will be prison staff and management who will be tasked with implementation, and it will be people in prison who will feel the impact of CPT recommendations.</a:t>
            </a:r>
          </a:p>
          <a:p>
            <a:pPr marL="0" marR="0" lvl="0" indent="0" algn="l" defTabSz="914400" rtl="0" eaLnBrk="1" fontAlgn="auto" latinLnBrk="0" hangingPunct="1">
              <a:lnSpc>
                <a:spcPct val="100000"/>
              </a:lnSpc>
              <a:spcBef>
                <a:spcPts val="0"/>
              </a:spcBef>
              <a:spcAft>
                <a:spcPts val="0"/>
              </a:spcAft>
              <a:buClrTx/>
              <a:buSzTx/>
              <a:buFontTx/>
              <a:buNone/>
              <a:tabLst/>
              <a:defRPr/>
            </a:pPr>
            <a:br>
              <a:rPr lang="en-IE" baseline="0" dirty="0"/>
            </a:br>
            <a:r>
              <a:rPr lang="en-IE" baseline="0" dirty="0"/>
              <a:t> </a:t>
            </a:r>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4</a:t>
            </a:fld>
            <a:endParaRPr lang="en-GB" dirty="0"/>
          </a:p>
        </p:txBody>
      </p:sp>
    </p:spTree>
    <p:extLst>
      <p:ext uri="{BB962C8B-B14F-4D97-AF65-F5344CB8AC3E}">
        <p14:creationId xmlns:p14="http://schemas.microsoft.com/office/powerpoint/2010/main" val="373860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cs typeface="Calibri"/>
              </a:rPr>
              <a:t>CPT had strong emphasis on solitary confinement/isolation – from CPT and national oversight bodies. Such a hot topic it is over saturated and politicised … so other topics picked.</a:t>
            </a:r>
          </a:p>
        </p:txBody>
      </p:sp>
      <p:sp>
        <p:nvSpPr>
          <p:cNvPr id="4" name="Slide Number Placeholder 3"/>
          <p:cNvSpPr>
            <a:spLocks noGrp="1"/>
          </p:cNvSpPr>
          <p:nvPr>
            <p:ph type="sldNum" sz="quarter" idx="10"/>
          </p:nvPr>
        </p:nvSpPr>
        <p:spPr/>
        <p:txBody>
          <a:bodyPr/>
          <a:lstStyle/>
          <a:p>
            <a:fld id="{49DD4D23-C98A-435E-AE88-9061F8349B02}" type="slidenum">
              <a:rPr lang="en-GB" smtClean="0"/>
              <a:pPr/>
              <a:t>5</a:t>
            </a:fld>
            <a:endParaRPr lang="en-GB"/>
          </a:p>
        </p:txBody>
      </p:sp>
    </p:spTree>
    <p:extLst>
      <p:ext uri="{BB962C8B-B14F-4D97-AF65-F5344CB8AC3E}">
        <p14:creationId xmlns:p14="http://schemas.microsoft.com/office/powerpoint/2010/main" val="2480430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Undress in Stages</a:t>
            </a:r>
          </a:p>
          <a:p>
            <a:r>
              <a:rPr lang="en-US" dirty="0"/>
              <a:t>Prisoners who disagreed did so because they disagree with the entire idea that people should be strip searched, so these recommendations were a non-starter for them.</a:t>
            </a:r>
          </a:p>
          <a:p>
            <a:endParaRPr lang="en-US" dirty="0"/>
          </a:p>
          <a:p>
            <a:r>
              <a:rPr lang="en-US" b="1" dirty="0"/>
              <a:t>Govt: mostly agreed</a:t>
            </a:r>
            <a:r>
              <a:rPr lang="en-US" dirty="0"/>
              <a:t>, but noted that in some prisons such a practice would not be operational because of heightened security risks.</a:t>
            </a:r>
          </a:p>
          <a:p>
            <a:endParaRPr lang="en-US" dirty="0"/>
          </a:p>
          <a:p>
            <a:r>
              <a:rPr lang="en-US" dirty="0"/>
              <a:t>“</a:t>
            </a:r>
            <a:r>
              <a:rPr lang="en-IE" sz="1200" kern="1200" dirty="0">
                <a:solidFill>
                  <a:schemeClr val="tx1"/>
                </a:solidFill>
                <a:effectLst/>
                <a:latin typeface="+mn-lt"/>
                <a:ea typeface="+mn-ea"/>
                <a:cs typeface="Arial" panose="020B0604020202020204" pitchFamily="34" charset="0"/>
              </a:rPr>
              <a:t>The Directorate agrees with the Committee that a search conducted in stages would in most cases cause less embarrassment and/or humiliation than having to remove all the clothes in one go. However, several prisons in the Norwegian Correctional Service face specific challenges in maintaining security."</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186530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Same sex searches</a:t>
            </a:r>
          </a:p>
          <a:p>
            <a:r>
              <a:rPr lang="en-US" dirty="0"/>
              <a:t>Most people agreed with same sex searches, with some prisoners noting that they hadn’t experienced this practice and others saying they didn’t really care about the practice. But there were some mixed opinions, one noted here – that maybe it’s not so easy when deciding who should search someone.</a:t>
            </a:r>
            <a:br>
              <a:rPr lang="en-US" dirty="0"/>
            </a:br>
            <a:endParaRPr lang="en-US" dirty="0"/>
          </a:p>
          <a:p>
            <a:r>
              <a:rPr lang="en-US" b="1" dirty="0"/>
              <a:t>Disagree prisoner: </a:t>
            </a:r>
            <a:r>
              <a:rPr lang="en-US" dirty="0"/>
              <a:t>T</a:t>
            </a:r>
            <a:r>
              <a:rPr lang="en-IE" dirty="0"/>
              <a:t>o be true about that, I don’t think so, I don’t think it is a problem that a female visiting a man, but for some people it is a problem, for them it is principle.</a:t>
            </a:r>
          </a:p>
          <a:p>
            <a:endParaRPr lang="en-IE" dirty="0"/>
          </a:p>
          <a:p>
            <a:r>
              <a:rPr lang="en-IE" dirty="0"/>
              <a:t>Govt response: </a:t>
            </a:r>
            <a:r>
              <a:rPr lang="en-IE" sz="1200" kern="1200" dirty="0">
                <a:solidFill>
                  <a:schemeClr val="tx1"/>
                </a:solidFill>
                <a:effectLst/>
                <a:latin typeface="+mn-lt"/>
                <a:ea typeface="+mn-ea"/>
                <a:cs typeface="Arial" panose="020B0604020202020204" pitchFamily="34" charset="0"/>
              </a:rPr>
              <a:t>strip searches should in principle be carried out by staff of the same gender as the prisoner. Strip searches of prisoners performed by prison officers of the same gender will be impossible in some cases due to staffing schedules and available staff at the time of the strip search. if strip searches have to be performed by a person of the opposite sex, another prison officer must be present during the search</a:t>
            </a:r>
            <a:r>
              <a:rPr lang="en-IE" dirty="0">
                <a:effectLst/>
              </a:rPr>
              <a:t> </a:t>
            </a:r>
            <a:endParaRPr lang="en-IE" dirty="0"/>
          </a:p>
          <a:p>
            <a:endParaRPr lang="en-IE" dirty="0"/>
          </a:p>
          <a:p>
            <a:r>
              <a:rPr lang="en-IE" b="1" dirty="0"/>
              <a:t>Risk Assessment</a:t>
            </a:r>
          </a:p>
          <a:p>
            <a:r>
              <a:rPr lang="en-IE" b="0" dirty="0"/>
              <a:t>A large number of participants disagreed with the CPT’s recommendation to conduct strip searches only on the basis of an individual risk assessment. </a:t>
            </a:r>
            <a:r>
              <a:rPr lang="en-IE" b="1" dirty="0"/>
              <a:t>Not one member of staff agreed with this recommendation</a:t>
            </a:r>
            <a:r>
              <a:rPr lang="en-IE" b="0" dirty="0"/>
              <a:t>, mainly because they are concerned about pressure being put on other inmates to bring in drugs and paraphernalia. </a:t>
            </a:r>
          </a:p>
          <a:p>
            <a:endParaRPr lang="en-IE" b="0" dirty="0"/>
          </a:p>
          <a:p>
            <a:r>
              <a:rPr lang="en-IE" b="1" dirty="0"/>
              <a:t>Prisoners also raised concern with the tension such a practice would create in the prison</a:t>
            </a:r>
            <a:r>
              <a:rPr lang="en-IE" b="0" dirty="0"/>
              <a:t>, with people questioning why they are deemed “risky” and others are not. </a:t>
            </a:r>
          </a:p>
          <a:p>
            <a:endParaRPr lang="en-IE" b="0" dirty="0"/>
          </a:p>
          <a:p>
            <a:r>
              <a:rPr lang="en-IE" b="1" dirty="0"/>
              <a:t>Govt Response: also disagreed with the CPT </a:t>
            </a:r>
            <a:r>
              <a:rPr lang="en-IE" b="0" dirty="0"/>
              <a:t>– stating that routine and random strip search checks are a fundamental requirement for maintaining security in Norwegian prisons.</a:t>
            </a:r>
          </a:p>
          <a:p>
            <a:endParaRPr lang="en-I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Arial" panose="020B0604020202020204" pitchFamily="34" charset="0"/>
              </a:rPr>
              <a:t>Examinations of prisoners, including strip searches, can be conducted as a matter of routine or on a random basis. This means that neither suspicion nor specific grounds are necessary conditions for conducting examinations. The Directorate is of the opinion that assessments of when a strip search should be carried out should not be a matter of individual assessment in each individual case, since body searches of prisoners – both routine and random – are a fundamental requirement for maintaining security in Norwegian prisons.”</a:t>
            </a:r>
          </a:p>
          <a:p>
            <a:endParaRPr lang="en-IE" b="0" dirty="0"/>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3285750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trend toward agree - with </a:t>
            </a:r>
            <a:r>
              <a:rPr lang="en-US" b="1" dirty="0"/>
              <a:t>no staff disagreeing </a:t>
            </a:r>
            <a:r>
              <a:rPr lang="en-US" dirty="0"/>
              <a:t>with this recommendation.</a:t>
            </a:r>
          </a:p>
          <a:p>
            <a:endParaRPr lang="en-US" dirty="0"/>
          </a:p>
          <a:p>
            <a:r>
              <a:rPr lang="en-US" dirty="0"/>
              <a:t>Some prisoners found officers to be unhelpful so thought it best that medical staff distribute medication. Frontline staff did not feel they were prepared to carry out this activity – they don’t know what the medications are and they wouldn’t know what to do if someone has an issue.</a:t>
            </a:r>
          </a:p>
          <a:p>
            <a:endParaRPr lang="en-US" dirty="0"/>
          </a:p>
          <a:p>
            <a:r>
              <a:rPr lang="en-US" dirty="0"/>
              <a:t>And healthcare staff agreed that it might be better if they were to hand out the medication, but that there was not enough capacity.</a:t>
            </a:r>
          </a:p>
          <a:p>
            <a:endParaRPr lang="en-US" dirty="0"/>
          </a:p>
          <a:p>
            <a:r>
              <a:rPr lang="en-US" dirty="0"/>
              <a:t>Govt response: the NCS considers </a:t>
            </a:r>
            <a:r>
              <a:rPr lang="en-IE" sz="1200" kern="1200" dirty="0">
                <a:solidFill>
                  <a:schemeClr val="tx1"/>
                </a:solidFill>
                <a:effectLst/>
                <a:latin typeface="+mn-lt"/>
                <a:ea typeface="+mn-ea"/>
                <a:cs typeface="Arial" panose="020B0604020202020204" pitchFamily="34" charset="0"/>
              </a:rPr>
              <a:t>the dispensing of medicines by prison officers as practical assistance rather than health care provision, and determined </a:t>
            </a:r>
            <a:r>
              <a:rPr lang="en-US" sz="1200" kern="1200" dirty="0">
                <a:solidFill>
                  <a:schemeClr val="tx1"/>
                </a:solidFill>
                <a:effectLst/>
                <a:latin typeface="+mn-lt"/>
                <a:ea typeface="+mn-ea"/>
                <a:cs typeface="Arial" panose="020B0604020202020204" pitchFamily="34" charset="0"/>
              </a:rPr>
              <a:t>that training of officers prepares them for this duty. </a:t>
            </a:r>
          </a:p>
          <a:p>
            <a:endParaRPr lang="en-US" sz="1200" kern="1200" dirty="0">
              <a:solidFill>
                <a:schemeClr val="tx1"/>
              </a:solidFill>
              <a:effectLst/>
              <a:latin typeface="+mn-lt"/>
              <a:ea typeface="+mn-ea"/>
              <a:cs typeface="Arial" panose="020B0604020202020204" pitchFamily="34" charset="0"/>
            </a:endParaRPr>
          </a:p>
          <a:p>
            <a:r>
              <a:rPr lang="en-US" sz="1200" b="1" kern="1200" dirty="0">
                <a:solidFill>
                  <a:schemeClr val="tx1"/>
                </a:solidFill>
                <a:effectLst/>
                <a:latin typeface="+mn-lt"/>
                <a:ea typeface="+mn-ea"/>
                <a:cs typeface="Arial" panose="020B0604020202020204" pitchFamily="34" charset="0"/>
              </a:rPr>
              <a:t>So, interviewed staff and prisoners largely agree with the CPT, but the govt does not agree. </a:t>
            </a:r>
            <a:endParaRPr lang="en-US" b="1" dirty="0"/>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3001256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cs typeface="Calibri"/>
            </a:endParaRPr>
          </a:p>
        </p:txBody>
      </p:sp>
      <p:sp>
        <p:nvSpPr>
          <p:cNvPr id="4" name="Slide Number Placeholder 3"/>
          <p:cNvSpPr>
            <a:spLocks noGrp="1"/>
          </p:cNvSpPr>
          <p:nvPr>
            <p:ph type="sldNum" sz="quarter" idx="10"/>
          </p:nvPr>
        </p:nvSpPr>
        <p:spPr/>
        <p:txBody>
          <a:bodyPr/>
          <a:lstStyle/>
          <a:p>
            <a:fld id="{49DD4D23-C98A-435E-AE88-9061F8349B02}" type="slidenum">
              <a:rPr lang="en-GB" smtClean="0"/>
              <a:pPr/>
              <a:t>9</a:t>
            </a:fld>
            <a:endParaRPr lang="en-GB"/>
          </a:p>
        </p:txBody>
      </p:sp>
    </p:spTree>
    <p:extLst>
      <p:ext uri="{BB962C8B-B14F-4D97-AF65-F5344CB8AC3E}">
        <p14:creationId xmlns:p14="http://schemas.microsoft.com/office/powerpoint/2010/main" val="1078969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Mixed: </a:t>
            </a:r>
            <a:r>
              <a:rPr lang="en-US" dirty="0"/>
              <a:t>1 prisoner – it’s not so much how many activities are on offer, it’s how you get the women to go and get engaged, and that is something that requires cultural change from the moment someone enters prison. </a:t>
            </a:r>
          </a:p>
          <a:p>
            <a:endParaRPr lang="en-US" dirty="0"/>
          </a:p>
          <a:p>
            <a:r>
              <a:rPr lang="en-US" b="1" dirty="0"/>
              <a:t>Staff mixed: </a:t>
            </a:r>
            <a:r>
              <a:rPr lang="en-US" dirty="0"/>
              <a:t>the idea of equal access for women and men might just mean no access for everyone… </a:t>
            </a:r>
          </a:p>
          <a:p>
            <a:endParaRPr lang="en-US" dirty="0"/>
          </a:p>
          <a:p>
            <a:r>
              <a:rPr lang="en-US" b="1" dirty="0"/>
              <a:t>Govt response: </a:t>
            </a:r>
            <a:r>
              <a:rPr lang="en-IE" sz="1200" kern="1200" dirty="0">
                <a:solidFill>
                  <a:schemeClr val="tx1"/>
                </a:solidFill>
                <a:effectLst/>
                <a:latin typeface="+mn-lt"/>
                <a:ea typeface="+mn-ea"/>
                <a:cs typeface="Arial" panose="020B0604020202020204" pitchFamily="34" charset="0"/>
              </a:rPr>
              <a:t>Given the number of prisoner categories at HMP Edinburgh, it is difficult to provide equality in all aspects of the regime. The Unit Manager for Ratho Hall has been tasked with increasing provision using creative approaches.”</a:t>
            </a:r>
            <a:r>
              <a:rPr lang="en-IE" sz="1200" b="1" kern="1200" dirty="0">
                <a:solidFill>
                  <a:schemeClr val="tx1"/>
                </a:solidFill>
                <a:effectLst/>
                <a:latin typeface="+mn-lt"/>
                <a:ea typeface="+mn-ea"/>
                <a:cs typeface="Arial" panose="020B0604020202020204" pitchFamily="34" charset="0"/>
              </a:rPr>
              <a:t> </a:t>
            </a:r>
            <a:endParaRPr lang="en-US" dirty="0"/>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dirty="0"/>
          </a:p>
        </p:txBody>
      </p:sp>
    </p:spTree>
    <p:extLst>
      <p:ext uri="{BB962C8B-B14F-4D97-AF65-F5344CB8AC3E}">
        <p14:creationId xmlns:p14="http://schemas.microsoft.com/office/powerpoint/2010/main" val="3606958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Mixed: </a:t>
            </a:r>
            <a:r>
              <a:rPr lang="en-IE" b="0" dirty="0"/>
              <a:t>This recommendation is a bit tricky because most respondents agreed that there is a need to understand the trauma of GBV that many women carry with them when they enter prison. But, there was questioning of the recommendation design – is the admission screening process the best time and place to ask these kinds of questions? Probably not… </a:t>
            </a:r>
          </a:p>
          <a:p>
            <a:endParaRPr lang="en-IE" b="1" dirty="0"/>
          </a:p>
          <a:p>
            <a:r>
              <a:rPr lang="en-IE" b="1" dirty="0"/>
              <a:t>And for those that agreed </a:t>
            </a:r>
            <a:r>
              <a:rPr lang="en-IE" b="0" dirty="0"/>
              <a:t>- </a:t>
            </a:r>
            <a:r>
              <a:rPr lang="en-IE" dirty="0"/>
              <a:t>make sure the right foundation is in place. “You’ve got to back that up with something.  You can make all the recommendations in the world but if you don’t back that up with the right kind of ethos training, funding, all that, good intentions goes out the window.” – 003SCOT</a:t>
            </a:r>
          </a:p>
          <a:p>
            <a:endParaRPr lang="en-IE" dirty="0"/>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11</a:t>
            </a:fld>
            <a:endParaRPr lang="en-GB" dirty="0"/>
          </a:p>
        </p:txBody>
      </p:sp>
    </p:spTree>
    <p:extLst>
      <p:ext uri="{BB962C8B-B14F-4D97-AF65-F5344CB8AC3E}">
        <p14:creationId xmlns:p14="http://schemas.microsoft.com/office/powerpoint/2010/main" val="344272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staff disagree </a:t>
            </a:r>
            <a:r>
              <a:rPr lang="en-US" dirty="0"/>
              <a:t>– and this was because they just don’t see their role as being one that is prepared to take in that kind of information… </a:t>
            </a:r>
          </a:p>
          <a:p>
            <a:endParaRPr lang="en-US" dirty="0"/>
          </a:p>
          <a:p>
            <a:r>
              <a:rPr lang="en-US" dirty="0"/>
              <a:t>And as for the second quote, I thought this was really good – that the idea should not be to screen for trauma but rather to assume people entering prison have suffered an experience of trauma or abuse in their past, and operations should be developed with that underpinning assumption</a:t>
            </a:r>
          </a:p>
          <a:p>
            <a:endParaRPr lang="en-US" dirty="0"/>
          </a:p>
          <a:p>
            <a:r>
              <a:rPr lang="en-US" b="1" dirty="0"/>
              <a:t>The mixed feelings and disagreement in response to this recommendation is really interesting because this recommendation is one increasingly being made by the CPT in response to women’s imprisonment.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Govt response: </a:t>
            </a:r>
            <a:r>
              <a:rPr lang="en-US" dirty="0"/>
              <a:t>will add a question to the admission guidelines on sexual abuse and gender based violence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Arial" panose="020B0604020202020204" pitchFamily="34" charset="0"/>
              </a:rPr>
              <a:t>The Admission Guideline includes a question on whether the patient has been a victim of discriminatory abuse. In response to the Committee’s recommendation, steps will be taken to include ‘sexual abuse’ and ‘gender based violence’.</a:t>
            </a:r>
          </a:p>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12</a:t>
            </a:fld>
            <a:endParaRPr lang="en-GB" dirty="0"/>
          </a:p>
        </p:txBody>
      </p:sp>
    </p:spTree>
    <p:extLst>
      <p:ext uri="{BB962C8B-B14F-4D97-AF65-F5344CB8AC3E}">
        <p14:creationId xmlns:p14="http://schemas.microsoft.com/office/powerpoint/2010/main" val="4175305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need to understand how recommendations made by human rights monitoring bodies will play out when implemented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Unintended consequences: by drawing attention to issues there is the risk that the institution will respond in a way that is unintended by the human rights monitoring body</a:t>
            </a:r>
            <a:br>
              <a:rPr lang="en-US" dirty="0"/>
            </a:b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Underlying social context: we saw in Norway that a risk assessment criteria for strip searches can lead to turmoil within the prison community – were bullying and intimidation may increase in response to implementation of the CPT recommendation</a:t>
            </a:r>
            <a:br>
              <a:rPr lang="en-US" dirty="0"/>
            </a:b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Problems with execution: roll out of a recommendation comes up against challenges – ex. Screening for GBV upon admission is not the right time, place, people, etc. </a:t>
            </a:r>
          </a:p>
          <a:p>
            <a:endParaRPr lang="en-US" b="1" dirty="0"/>
          </a:p>
          <a:p>
            <a:r>
              <a:rPr lang="en-US" b="1" dirty="0"/>
              <a:t>Conclusion - Measuring Impact:</a:t>
            </a:r>
          </a:p>
          <a:p>
            <a:r>
              <a:rPr lang="en-US" b="1" dirty="0"/>
              <a:t>As we develop ways to measure the state implementation of human rights monitoring body recommendations, and judgments, it is imperative that we </a:t>
            </a:r>
            <a:r>
              <a:rPr lang="en-US" b="1" dirty="0" err="1"/>
              <a:t>centre</a:t>
            </a:r>
            <a:r>
              <a:rPr lang="en-US" b="1" dirty="0"/>
              <a:t> the perception and experience of those most impacted by these recommendations.</a:t>
            </a:r>
          </a:p>
          <a:p>
            <a:r>
              <a:rPr lang="en-US" b="1" dirty="0"/>
              <a:t>The examples shown here highlight gaps and issues with how CPT recommendations would apply on the ground, and there is certain need to explore how recommendations made by other human rights monitoring bodies are perceived of by the people they are designed to protect.</a:t>
            </a:r>
          </a:p>
        </p:txBody>
      </p:sp>
      <p:sp>
        <p:nvSpPr>
          <p:cNvPr id="4" name="Slide Number Placeholder 3"/>
          <p:cNvSpPr>
            <a:spLocks noGrp="1"/>
          </p:cNvSpPr>
          <p:nvPr>
            <p:ph type="sldNum" sz="quarter" idx="5"/>
          </p:nvPr>
        </p:nvSpPr>
        <p:spPr/>
        <p:txBody>
          <a:bodyPr/>
          <a:lstStyle/>
          <a:p>
            <a:fld id="{49DD4D23-C98A-435E-AE88-9061F8349B02}" type="slidenum">
              <a:rPr lang="en-GB" smtClean="0"/>
              <a:pPr/>
              <a:t>13</a:t>
            </a:fld>
            <a:endParaRPr lang="en-GB" dirty="0"/>
          </a:p>
        </p:txBody>
      </p:sp>
    </p:spTree>
    <p:extLst>
      <p:ext uri="{BB962C8B-B14F-4D97-AF65-F5344CB8AC3E}">
        <p14:creationId xmlns:p14="http://schemas.microsoft.com/office/powerpoint/2010/main" val="2046228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14</a:t>
            </a:fld>
            <a:endParaRPr lang="en-GB" dirty="0"/>
          </a:p>
        </p:txBody>
      </p:sp>
    </p:spTree>
    <p:extLst>
      <p:ext uri="{BB962C8B-B14F-4D97-AF65-F5344CB8AC3E}">
        <p14:creationId xmlns:p14="http://schemas.microsoft.com/office/powerpoint/2010/main" val="3058189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prisoners also said you can try to punish people, but it doesn’t deter…but no one really had an answer on how you could fix this problem. Participant 030SCOT said, “So, for me to say to you ‘How is this going to, how can we change this?’ my answer is ‘I really don’t fucking know."</a:t>
            </a:r>
          </a:p>
          <a:p>
            <a:endParaRPr lang="en-US" dirty="0"/>
          </a:p>
          <a:p>
            <a:r>
              <a:rPr lang="en-US" dirty="0"/>
              <a:t>Other staff: very hard to identify who a bully is – could be someone’s best pal, and could also be someone calling someone a bully to get them punished</a:t>
            </a:r>
          </a:p>
        </p:txBody>
      </p:sp>
      <p:sp>
        <p:nvSpPr>
          <p:cNvPr id="4" name="Slide Number Placeholder 3"/>
          <p:cNvSpPr>
            <a:spLocks noGrp="1"/>
          </p:cNvSpPr>
          <p:nvPr>
            <p:ph type="sldNum" sz="quarter" idx="5"/>
          </p:nvPr>
        </p:nvSpPr>
        <p:spPr/>
        <p:txBody>
          <a:bodyPr/>
          <a:lstStyle/>
          <a:p>
            <a:fld id="{49DD4D23-C98A-435E-AE88-9061F8349B02}" type="slidenum">
              <a:rPr lang="en-GB" smtClean="0"/>
              <a:pPr/>
              <a:t>15</a:t>
            </a:fld>
            <a:endParaRPr lang="en-GB" dirty="0"/>
          </a:p>
        </p:txBody>
      </p:sp>
    </p:spTree>
    <p:extLst>
      <p:ext uri="{BB962C8B-B14F-4D97-AF65-F5344CB8AC3E}">
        <p14:creationId xmlns:p14="http://schemas.microsoft.com/office/powerpoint/2010/main" val="3332411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dirty="0"/>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rgbClr val="005EAE"/>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943100"/>
            <a:ext cx="4204800" cy="4343400"/>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128236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5835"/>
            <a:ext cx="9144000" cy="485066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313861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554850"/>
          </a:xfrm>
        </p:spPr>
        <p:txBody>
          <a:bodyPr/>
          <a:lstStyle>
            <a:lvl1pPr algn="l">
              <a:defRPr sz="4200">
                <a:solidFill>
                  <a:srgbClr val="005EAE"/>
                </a:solidFill>
              </a:defRPr>
            </a:lvl1pPr>
          </a:lstStyle>
          <a:p>
            <a:r>
              <a:rPr lang="en-US"/>
              <a:t>Click to edit Master title style</a:t>
            </a:r>
            <a:endParaRPr lang="en-GB" dirty="0"/>
          </a:p>
        </p:txBody>
      </p:sp>
      <p:sp>
        <p:nvSpPr>
          <p:cNvPr id="7" name="Rectangle 6"/>
          <p:cNvSpPr/>
          <p:nvPr userDrawn="1"/>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9" name="Rectangle 8"/>
          <p:cNvSpPr/>
          <p:nvPr userDrawn="1"/>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5477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Tree>
    <p:extLst>
      <p:ext uri="{BB962C8B-B14F-4D97-AF65-F5344CB8AC3E}">
        <p14:creationId xmlns:p14="http://schemas.microsoft.com/office/powerpoint/2010/main" val="75774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6" y="1881075"/>
            <a:ext cx="7527924" cy="3643425"/>
          </a:xfrm>
        </p:spPr>
        <p:txBody>
          <a:bodyPr/>
          <a:lstStyle>
            <a:lvl1pPr marL="0" indent="0" rtl="0">
              <a:spcBef>
                <a:spcPts val="900"/>
              </a:spcBef>
              <a:buClr>
                <a:schemeClr val="tx2"/>
              </a:buClr>
              <a:buSzPts val="2000"/>
              <a:buFont typeface="Arial"/>
              <a:buNone/>
              <a:defRPr sz="2000" b="1"/>
            </a:lvl1pPr>
            <a:lvl2pPr marL="625475" indent="-233363" rtl="0">
              <a:buSzPts val="2000"/>
              <a:buFont typeface="Minion Pro"/>
              <a:buChar char="‒"/>
              <a:defRPr sz="2000"/>
            </a:lvl2pPr>
            <a:lvl3pPr marL="912813" indent="-222250" rtl="0">
              <a:buSzPts val="2000"/>
              <a:buFont typeface="Arial"/>
              <a:buChar char="»"/>
              <a:defRPr sz="2000"/>
            </a:lvl3pPr>
            <a:lvl4pPr marL="1128713" indent="-190500">
              <a:defRPr sz="2000"/>
            </a:lvl4pPr>
            <a:lvl5pPr marL="1439863" indent="-185738">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4"/>
          <p:cNvSpPr/>
          <p:nvPr userDrawn="1"/>
        </p:nvSpPr>
        <p:spPr>
          <a:xfrm>
            <a:off x="0" y="5819775"/>
            <a:ext cx="9144000" cy="1036637"/>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046348"/>
            <a:ext cx="2060224" cy="550631"/>
          </a:xfrm>
          <a:prstGeom prst="rect">
            <a:avLst/>
          </a:prstGeom>
        </p:spPr>
      </p:pic>
      <p:sp>
        <p:nvSpPr>
          <p:cNvPr id="9"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278676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4" r:id="rId6"/>
    <p:sldLayoutId id="2147483661" r:id="rId7"/>
  </p:sldLayoutIdLst>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1.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4.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5.xml"/><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chart" Target="../charts/chart8.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6595" y="3959134"/>
            <a:ext cx="6286499" cy="1504844"/>
          </a:xfrm>
        </p:spPr>
        <p:txBody>
          <a:bodyPr/>
          <a:lstStyle/>
          <a:p>
            <a:pPr algn="ctr"/>
            <a:r>
              <a:rPr lang="en-IE" b="1" dirty="0"/>
              <a:t>Rights &amp; Recommendations: Prison Perspectives on the European Committee for the Prevention of Torture</a:t>
            </a:r>
            <a:endParaRPr lang="en-IE" dirty="0"/>
          </a:p>
        </p:txBody>
      </p:sp>
      <p:sp>
        <p:nvSpPr>
          <p:cNvPr id="6" name="Text Placeholder 5"/>
          <p:cNvSpPr>
            <a:spLocks noGrp="1"/>
          </p:cNvSpPr>
          <p:nvPr>
            <p:ph type="body" sz="quarter" idx="10"/>
          </p:nvPr>
        </p:nvSpPr>
        <p:spPr>
          <a:xfrm>
            <a:off x="3221204" y="5578274"/>
            <a:ext cx="5025688" cy="706986"/>
          </a:xfrm>
        </p:spPr>
        <p:txBody>
          <a:bodyPr vert="horz" lIns="0" tIns="0" rIns="0" bIns="0" rtlCol="0" anchor="t">
            <a:noAutofit/>
          </a:bodyPr>
          <a:lstStyle/>
          <a:p>
            <a:pPr algn="ctr"/>
            <a:r>
              <a:rPr lang="en-GB" sz="1800" dirty="0">
                <a:solidFill>
                  <a:schemeClr val="tx1"/>
                </a:solidFill>
              </a:rPr>
              <a:t>Ciara O’Connell </a:t>
            </a:r>
          </a:p>
          <a:p>
            <a:pPr algn="ctr"/>
            <a:r>
              <a:rPr lang="en-GB" sz="1800" b="0" i="1" dirty="0">
                <a:solidFill>
                  <a:schemeClr val="tx1"/>
                </a:solidFill>
              </a:rPr>
              <a:t>Trinity College Dublin, Ireland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 y="3543301"/>
            <a:ext cx="2549895" cy="2388466"/>
          </a:xfrm>
          <a:prstGeom prst="rect">
            <a:avLst/>
          </a:prstGeom>
        </p:spPr>
      </p:pic>
      <p:sp>
        <p:nvSpPr>
          <p:cNvPr id="5" name="TextBox 4"/>
          <p:cNvSpPr txBox="1"/>
          <p:nvPr/>
        </p:nvSpPr>
        <p:spPr>
          <a:xfrm>
            <a:off x="266701" y="5879811"/>
            <a:ext cx="3152774" cy="430887"/>
          </a:xfrm>
          <a:prstGeom prst="rect">
            <a:avLst/>
          </a:prstGeom>
          <a:noFill/>
        </p:spPr>
        <p:txBody>
          <a:bodyPr wrap="square" rtlCol="0">
            <a:spAutoFit/>
          </a:bodyPr>
          <a:lstStyle/>
          <a:p>
            <a:r>
              <a:rPr lang="en-IE" sz="1100" i="1" dirty="0">
                <a:solidFill>
                  <a:schemeClr val="accent2"/>
                </a:solidFill>
              </a:rPr>
              <a:t>Artist Unknown </a:t>
            </a:r>
            <a:br>
              <a:rPr lang="en-IE" sz="1100" i="1" dirty="0">
                <a:solidFill>
                  <a:schemeClr val="accent2"/>
                </a:solidFill>
              </a:rPr>
            </a:br>
            <a:r>
              <a:rPr lang="en-IE" sz="1100" i="1" dirty="0">
                <a:solidFill>
                  <a:schemeClr val="accent2"/>
                </a:solidFill>
              </a:rPr>
              <a:t>Midlands Prison, Ireland</a:t>
            </a:r>
          </a:p>
        </p:txBody>
      </p:sp>
      <p:pic>
        <p:nvPicPr>
          <p:cNvPr id="7" name="Picture 2" descr="Image result for eu erc logo">
            <a:extLst>
              <a:ext uri="{FF2B5EF4-FFF2-40B4-BE49-F238E27FC236}">
                <a16:creationId xmlns:a16="http://schemas.microsoft.com/office/drawing/2014/main" id="{DB225D88-9787-454A-946C-86BEEEF35C4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0" b="11794"/>
          <a:stretch/>
        </p:blipFill>
        <p:spPr bwMode="auto">
          <a:xfrm>
            <a:off x="6633913" y="645675"/>
            <a:ext cx="2035335" cy="1018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1F6C8-4360-E04C-9566-14B031E02E73}"/>
              </a:ext>
            </a:extLst>
          </p:cNvPr>
          <p:cNvSpPr>
            <a:spLocks noGrp="1"/>
          </p:cNvSpPr>
          <p:nvPr>
            <p:ph type="title"/>
          </p:nvPr>
        </p:nvSpPr>
        <p:spPr>
          <a:xfrm>
            <a:off x="2067362" y="695481"/>
            <a:ext cx="7500939" cy="561600"/>
          </a:xfrm>
        </p:spPr>
        <p:txBody>
          <a:bodyPr/>
          <a:lstStyle/>
          <a:p>
            <a:r>
              <a:rPr lang="en-US" sz="4500" b="1" dirty="0">
                <a:solidFill>
                  <a:schemeClr val="accent2"/>
                </a:solidFill>
              </a:rPr>
              <a:t>Prisons in Europe</a:t>
            </a:r>
          </a:p>
        </p:txBody>
      </p:sp>
      <p:sp>
        <p:nvSpPr>
          <p:cNvPr id="6" name="Oval 5">
            <a:extLst>
              <a:ext uri="{FF2B5EF4-FFF2-40B4-BE49-F238E27FC236}">
                <a16:creationId xmlns:a16="http://schemas.microsoft.com/office/drawing/2014/main" id="{A1EC00C7-E94A-084D-87BE-CC745FC256C9}"/>
              </a:ext>
            </a:extLst>
          </p:cNvPr>
          <p:cNvSpPr/>
          <p:nvPr/>
        </p:nvSpPr>
        <p:spPr>
          <a:xfrm>
            <a:off x="509195" y="497626"/>
            <a:ext cx="1159408" cy="1084208"/>
          </a:xfrm>
          <a:prstGeom prst="ellipse">
            <a:avLst/>
          </a:prstGeom>
          <a:blipFill dpi="0" rotWithShape="1">
            <a:blip r:embed="rId3">
              <a:extLst>
                <a:ext uri="{28A0092B-C50C-407E-A947-70E740481C1C}">
                  <a14:useLocalDpi xmlns:a14="http://schemas.microsoft.com/office/drawing/2010/main" val="0"/>
                </a:ext>
              </a:extLst>
            </a:blip>
            <a:srcRect/>
            <a:stretch>
              <a:fillRect l="2000" t="1000" r="2000" b="-3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8" name="TextBox 7">
            <a:extLst>
              <a:ext uri="{FF2B5EF4-FFF2-40B4-BE49-F238E27FC236}">
                <a16:creationId xmlns:a16="http://schemas.microsoft.com/office/drawing/2014/main" id="{A92BBEAD-8365-2942-82BD-1E4D4EB39E26}"/>
              </a:ext>
            </a:extLst>
          </p:cNvPr>
          <p:cNvSpPr txBox="1"/>
          <p:nvPr/>
        </p:nvSpPr>
        <p:spPr>
          <a:xfrm>
            <a:off x="2620391" y="1533728"/>
            <a:ext cx="4630819" cy="892552"/>
          </a:xfrm>
          <a:prstGeom prst="rect">
            <a:avLst/>
          </a:prstGeom>
          <a:noFill/>
        </p:spPr>
        <p:txBody>
          <a:bodyPr wrap="square" rtlCol="0">
            <a:spAutoFit/>
          </a:bodyPr>
          <a:lstStyle/>
          <a:p>
            <a:r>
              <a:rPr lang="en-US" sz="2600" b="1" dirty="0"/>
              <a:t>1.5 million </a:t>
            </a:r>
            <a:r>
              <a:rPr lang="en-US" sz="2600" dirty="0"/>
              <a:t>people in prison in Europe;  </a:t>
            </a:r>
            <a:r>
              <a:rPr lang="en-US" sz="2600" b="1" dirty="0"/>
              <a:t>11 million </a:t>
            </a:r>
            <a:r>
              <a:rPr lang="en-US" sz="2600" dirty="0"/>
              <a:t>worldwide</a:t>
            </a:r>
          </a:p>
        </p:txBody>
      </p:sp>
      <p:sp>
        <p:nvSpPr>
          <p:cNvPr id="14" name="TextBox 13">
            <a:extLst>
              <a:ext uri="{FF2B5EF4-FFF2-40B4-BE49-F238E27FC236}">
                <a16:creationId xmlns:a16="http://schemas.microsoft.com/office/drawing/2014/main" id="{3CC1E51C-D7C9-4A49-A4E9-A7C1B5112573}"/>
              </a:ext>
            </a:extLst>
          </p:cNvPr>
          <p:cNvSpPr txBox="1"/>
          <p:nvPr/>
        </p:nvSpPr>
        <p:spPr>
          <a:xfrm>
            <a:off x="2620391" y="3259413"/>
            <a:ext cx="5278433" cy="1169551"/>
          </a:xfrm>
          <a:prstGeom prst="rect">
            <a:avLst/>
          </a:prstGeom>
          <a:noFill/>
        </p:spPr>
        <p:txBody>
          <a:bodyPr wrap="none" rtlCol="0">
            <a:spAutoFit/>
          </a:bodyPr>
          <a:lstStyle/>
          <a:p>
            <a:r>
              <a:rPr lang="en-IE" sz="2600" b="1" dirty="0"/>
              <a:t>102.5/100,000 </a:t>
            </a:r>
            <a:r>
              <a:rPr lang="en-IE" sz="2600" dirty="0"/>
              <a:t>prison population rate</a:t>
            </a:r>
            <a:br>
              <a:rPr lang="en-IE" sz="2600" dirty="0"/>
            </a:br>
            <a:r>
              <a:rPr lang="en-IE" sz="2600" dirty="0"/>
              <a:t> in Europe; ~655/100,000 in USA</a:t>
            </a:r>
          </a:p>
          <a:p>
            <a:endParaRPr lang="en-US" dirty="0"/>
          </a:p>
        </p:txBody>
      </p:sp>
      <p:sp>
        <p:nvSpPr>
          <p:cNvPr id="15" name="TextBox 14">
            <a:extLst>
              <a:ext uri="{FF2B5EF4-FFF2-40B4-BE49-F238E27FC236}">
                <a16:creationId xmlns:a16="http://schemas.microsoft.com/office/drawing/2014/main" id="{1060D70C-C9D1-C54C-9871-B90201AF0110}"/>
              </a:ext>
            </a:extLst>
          </p:cNvPr>
          <p:cNvSpPr txBox="1"/>
          <p:nvPr/>
        </p:nvSpPr>
        <p:spPr>
          <a:xfrm>
            <a:off x="1013827" y="4888659"/>
            <a:ext cx="5053281" cy="1169551"/>
          </a:xfrm>
          <a:prstGeom prst="rect">
            <a:avLst/>
          </a:prstGeom>
          <a:noFill/>
        </p:spPr>
        <p:txBody>
          <a:bodyPr wrap="square" rtlCol="0">
            <a:spAutoFit/>
          </a:bodyPr>
          <a:lstStyle/>
          <a:p>
            <a:r>
              <a:rPr lang="en-IE" sz="2600" b="1" dirty="0"/>
              <a:t>~ </a:t>
            </a:r>
            <a:r>
              <a:rPr lang="en-US" sz="2600" b="1" dirty="0"/>
              <a:t>6% </a:t>
            </a:r>
            <a:r>
              <a:rPr lang="en-US" sz="2600" dirty="0"/>
              <a:t>of people in prison in Europe are in women’s prisons</a:t>
            </a:r>
          </a:p>
          <a:p>
            <a:endParaRPr lang="en-US" dirty="0"/>
          </a:p>
        </p:txBody>
      </p:sp>
      <p:grpSp>
        <p:nvGrpSpPr>
          <p:cNvPr id="17" name="Group 16">
            <a:extLst>
              <a:ext uri="{FF2B5EF4-FFF2-40B4-BE49-F238E27FC236}">
                <a16:creationId xmlns:a16="http://schemas.microsoft.com/office/drawing/2014/main" id="{22A592FC-509D-5C46-AC3A-E9ADFC72A225}"/>
              </a:ext>
            </a:extLst>
          </p:cNvPr>
          <p:cNvGrpSpPr/>
          <p:nvPr/>
        </p:nvGrpSpPr>
        <p:grpSpPr>
          <a:xfrm>
            <a:off x="787247" y="3099863"/>
            <a:ext cx="1762711" cy="1084209"/>
            <a:chOff x="1429798" y="2887333"/>
            <a:chExt cx="6298689" cy="1217075"/>
          </a:xfrm>
        </p:grpSpPr>
        <p:pic>
          <p:nvPicPr>
            <p:cNvPr id="18" name="Picture 2" descr="Related image">
              <a:extLst>
                <a:ext uri="{FF2B5EF4-FFF2-40B4-BE49-F238E27FC236}">
                  <a16:creationId xmlns:a16="http://schemas.microsoft.com/office/drawing/2014/main" id="{DBA23697-2DAA-094C-864A-6417F73F8BA7}"/>
                </a:ext>
              </a:extLst>
            </p:cNvPr>
            <p:cNvPicPr>
              <a:picLocks noChangeAspect="1" noChangeArrowheads="1"/>
            </p:cNvPicPr>
            <p:nvPr/>
          </p:nvPicPr>
          <p:blipFill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rcRect l="20620" b="25078"/>
            <a:stretch/>
          </p:blipFill>
          <p:spPr bwMode="auto">
            <a:xfrm>
              <a:off x="1429798" y="2887333"/>
              <a:ext cx="6298689" cy="12170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Related image">
              <a:extLst>
                <a:ext uri="{FF2B5EF4-FFF2-40B4-BE49-F238E27FC236}">
                  <a16:creationId xmlns:a16="http://schemas.microsoft.com/office/drawing/2014/main" id="{9D2389D3-2EF8-E541-B239-48E66CB875D9}"/>
                </a:ext>
              </a:extLst>
            </p:cNvPr>
            <p:cNvPicPr>
              <a:picLocks noChangeAspect="1" noChangeArrowheads="1"/>
            </p:cNvPicPr>
            <p:nvPr/>
          </p:nvPicPr>
          <p:blipFill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rcRect l="20620" r="75928" b="25078"/>
            <a:stretch/>
          </p:blipFill>
          <p:spPr bwMode="auto">
            <a:xfrm>
              <a:off x="3329348" y="2887333"/>
              <a:ext cx="273931" cy="1217075"/>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6">
            <a:extLst>
              <a:ext uri="{FF2B5EF4-FFF2-40B4-BE49-F238E27FC236}">
                <a16:creationId xmlns:a16="http://schemas.microsoft.com/office/drawing/2014/main" id="{EE4AF36F-CDC7-1040-9170-768D27367B8E}"/>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4445" y="1049159"/>
            <a:ext cx="1437720" cy="143772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A picture containing scissors&#10;&#10;Description automatically generated">
            <a:extLst>
              <a:ext uri="{FF2B5EF4-FFF2-40B4-BE49-F238E27FC236}">
                <a16:creationId xmlns:a16="http://schemas.microsoft.com/office/drawing/2014/main" id="{DA2CACDC-0851-474B-89A3-33F1DD93B03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val="0"/>
              </a:ext>
            </a:extLst>
          </a:blip>
          <a:stretch>
            <a:fillRect/>
          </a:stretch>
        </p:blipFill>
        <p:spPr>
          <a:xfrm rot="1716990">
            <a:off x="5949805" y="4873344"/>
            <a:ext cx="1689280" cy="1105220"/>
          </a:xfrm>
          <a:prstGeom prst="rect">
            <a:avLst/>
          </a:prstGeom>
        </p:spPr>
      </p:pic>
    </p:spTree>
    <p:extLst>
      <p:ext uri="{BB962C8B-B14F-4D97-AF65-F5344CB8AC3E}">
        <p14:creationId xmlns:p14="http://schemas.microsoft.com/office/powerpoint/2010/main" val="1165939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9" name="Diagram 8"/>
          <p:cNvGraphicFramePr/>
          <p:nvPr>
            <p:extLst>
              <p:ext uri="{D42A27DB-BD31-4B8C-83A1-F6EECF244321}">
                <p14:modId xmlns:p14="http://schemas.microsoft.com/office/powerpoint/2010/main" val="3266905006"/>
              </p:ext>
            </p:extLst>
          </p:nvPr>
        </p:nvGraphicFramePr>
        <p:xfrm>
          <a:off x="1541670" y="3658563"/>
          <a:ext cx="6096000" cy="2554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790222" y="1088795"/>
            <a:ext cx="7529689" cy="2426305"/>
          </a:xfrm>
          <a:prstGeom prst="rect">
            <a:avLst/>
          </a:prstGeom>
          <a:noFill/>
        </p:spPr>
        <p:txBody>
          <a:bodyPr wrap="square" rtlCol="0">
            <a:spAutoFit/>
          </a:bodyPr>
          <a:lstStyle/>
          <a:p>
            <a:pPr algn="ctr">
              <a:spcAft>
                <a:spcPts val="800"/>
              </a:spcAft>
            </a:pPr>
            <a:r>
              <a:rPr lang="en-IE" sz="2000" b="1" dirty="0"/>
              <a:t>The European Committee for the Prevention of Torture and Inhuman or Degrading Treatment or Punishment (CPT) </a:t>
            </a:r>
            <a:r>
              <a:rPr lang="en-IE" sz="2000" dirty="0"/>
              <a:t>is…</a:t>
            </a:r>
          </a:p>
          <a:p>
            <a:pPr marL="623888" indent="-354013">
              <a:spcAft>
                <a:spcPts val="300"/>
              </a:spcAft>
              <a:buFont typeface="Wingdings" panose="05000000000000000000" pitchFamily="2" charset="2"/>
              <a:buChar char="ü"/>
            </a:pPr>
            <a:r>
              <a:rPr lang="en-IE" sz="2000" dirty="0"/>
              <a:t>a Council of Europe human rights monitoring body </a:t>
            </a:r>
          </a:p>
          <a:p>
            <a:pPr marL="623888" indent="-354013">
              <a:spcAft>
                <a:spcPts val="300"/>
              </a:spcAft>
              <a:buFont typeface="Wingdings" panose="05000000000000000000" pitchFamily="2" charset="2"/>
              <a:buChar char="ü"/>
            </a:pPr>
            <a:r>
              <a:rPr lang="en-IE" sz="2000" dirty="0"/>
              <a:t>that examines the treatment and conditions of persons deprived of their liberty</a:t>
            </a:r>
          </a:p>
          <a:p>
            <a:pPr marL="623888" indent="-354013">
              <a:buFont typeface="Wingdings" panose="05000000000000000000" pitchFamily="2" charset="2"/>
              <a:buChar char="ü"/>
            </a:pPr>
            <a:r>
              <a:rPr lang="en-IE" sz="2000" dirty="0"/>
              <a:t>by conducting in-country visits on a periodic and ad hoc basis</a:t>
            </a:r>
          </a:p>
          <a:p>
            <a:pPr marL="623888" indent="-354013">
              <a:buFont typeface="Wingdings" panose="05000000000000000000" pitchFamily="2" charset="2"/>
              <a:buChar char="ü"/>
            </a:pPr>
            <a:endParaRPr lang="en-IE" sz="2000" dirty="0"/>
          </a:p>
        </p:txBody>
      </p:sp>
      <p:sp>
        <p:nvSpPr>
          <p:cNvPr id="8" name="Title 7">
            <a:extLst>
              <a:ext uri="{FF2B5EF4-FFF2-40B4-BE49-F238E27FC236}">
                <a16:creationId xmlns:a16="http://schemas.microsoft.com/office/drawing/2014/main" id="{0F8EA7E6-B6A0-EB4C-98D3-42F8A2A35286}"/>
              </a:ext>
            </a:extLst>
          </p:cNvPr>
          <p:cNvSpPr txBox="1">
            <a:spLocks noGrp="1"/>
          </p:cNvSpPr>
          <p:nvPr>
            <p:ph type="title"/>
          </p:nvPr>
        </p:nvSpPr>
        <p:spPr>
          <a:xfrm>
            <a:off x="173504" y="427223"/>
            <a:ext cx="8832850" cy="553998"/>
          </a:xfrm>
          <a:prstGeom prst="rect">
            <a:avLst/>
          </a:prstGeom>
          <a:noFill/>
        </p:spPr>
        <p:txBody>
          <a:bodyPr wrap="square" rtlCol="0">
            <a:spAutoFit/>
          </a:bodyPr>
          <a:lstStyle/>
          <a:p>
            <a:r>
              <a:rPr lang="en-US" b="1" dirty="0">
                <a:solidFill>
                  <a:schemeClr val="accent2"/>
                </a:solidFill>
              </a:rPr>
              <a:t>Human Rights Monitoring in European Prisons</a:t>
            </a:r>
          </a:p>
        </p:txBody>
      </p:sp>
    </p:spTree>
    <p:extLst>
      <p:ext uri="{BB962C8B-B14F-4D97-AF65-F5344CB8AC3E}">
        <p14:creationId xmlns:p14="http://schemas.microsoft.com/office/powerpoint/2010/main" val="2056079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5575" y="425787"/>
            <a:ext cx="8191099" cy="561600"/>
          </a:xfrm>
        </p:spPr>
        <p:txBody>
          <a:bodyPr/>
          <a:lstStyle/>
          <a:p>
            <a:pPr algn="ctr"/>
            <a:r>
              <a:rPr lang="en-GB" sz="4000" b="1" dirty="0">
                <a:solidFill>
                  <a:schemeClr val="accent2"/>
                </a:solidFill>
              </a:rPr>
              <a:t>Objective &amp; Context</a:t>
            </a:r>
            <a:endParaRPr lang="en-US" sz="4000" b="1" dirty="0">
              <a:solidFill>
                <a:schemeClr val="accent2"/>
              </a:solidFill>
            </a:endParaRPr>
          </a:p>
        </p:txBody>
      </p:sp>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TextBox 1"/>
          <p:cNvSpPr txBox="1"/>
          <p:nvPr/>
        </p:nvSpPr>
        <p:spPr>
          <a:xfrm>
            <a:off x="155575" y="3061762"/>
            <a:ext cx="3513254" cy="1603497"/>
          </a:xfrm>
          <a:prstGeom prst="rect">
            <a:avLst/>
          </a:prstGeom>
          <a:noFill/>
        </p:spPr>
        <p:txBody>
          <a:bodyPr wrap="square" rtlCol="0" anchor="ctr" anchorCtr="0">
            <a:noAutofit/>
          </a:bodyPr>
          <a:lstStyle/>
          <a:p>
            <a:pPr marL="50800" indent="-38100" algn="ctr"/>
            <a:r>
              <a:rPr lang="en-IE" sz="3000" dirty="0"/>
              <a:t>Explore perceptions of CPT </a:t>
            </a:r>
            <a:r>
              <a:rPr lang="en-IE" sz="3000" b="1" dirty="0"/>
              <a:t>recommendations</a:t>
            </a:r>
            <a:r>
              <a:rPr lang="en-IE" sz="3000" dirty="0"/>
              <a:t> from the perspective of people working and living in prison</a:t>
            </a:r>
          </a:p>
        </p:txBody>
      </p:sp>
      <p:sp>
        <p:nvSpPr>
          <p:cNvPr id="5" name="TextBox 4">
            <a:extLst>
              <a:ext uri="{FF2B5EF4-FFF2-40B4-BE49-F238E27FC236}">
                <a16:creationId xmlns:a16="http://schemas.microsoft.com/office/drawing/2014/main" id="{D0606A7F-125B-B04F-9C39-A3D1A8AB835B}"/>
              </a:ext>
            </a:extLst>
          </p:cNvPr>
          <p:cNvSpPr txBox="1"/>
          <p:nvPr/>
        </p:nvSpPr>
        <p:spPr>
          <a:xfrm>
            <a:off x="992777" y="3143794"/>
            <a:ext cx="184731" cy="369332"/>
          </a:xfrm>
          <a:prstGeom prst="rect">
            <a:avLst/>
          </a:prstGeom>
          <a:noFill/>
        </p:spPr>
        <p:txBody>
          <a:bodyPr wrap="none" rtlCol="0">
            <a:spAutoFit/>
          </a:bodyPr>
          <a:lstStyle/>
          <a:p>
            <a:endParaRPr lang="en-US"/>
          </a:p>
        </p:txBody>
      </p:sp>
      <p:graphicFrame>
        <p:nvGraphicFramePr>
          <p:cNvPr id="14" name="Diagram 13">
            <a:extLst>
              <a:ext uri="{FF2B5EF4-FFF2-40B4-BE49-F238E27FC236}">
                <a16:creationId xmlns:a16="http://schemas.microsoft.com/office/drawing/2014/main" id="{60579804-DE59-5249-A6A3-D9E55AA56392}"/>
              </a:ext>
            </a:extLst>
          </p:cNvPr>
          <p:cNvGraphicFramePr/>
          <p:nvPr>
            <p:extLst>
              <p:ext uri="{D42A27DB-BD31-4B8C-83A1-F6EECF244321}">
                <p14:modId xmlns:p14="http://schemas.microsoft.com/office/powerpoint/2010/main" val="1867320235"/>
              </p:ext>
            </p:extLst>
          </p:nvPr>
        </p:nvGraphicFramePr>
        <p:xfrm>
          <a:off x="3303279" y="1193534"/>
          <a:ext cx="6096000" cy="5082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val 14">
            <a:extLst>
              <a:ext uri="{FF2B5EF4-FFF2-40B4-BE49-F238E27FC236}">
                <a16:creationId xmlns:a16="http://schemas.microsoft.com/office/drawing/2014/main" id="{581F71A5-A38E-044E-B140-C9A608144B71}"/>
              </a:ext>
            </a:extLst>
          </p:cNvPr>
          <p:cNvSpPr/>
          <p:nvPr/>
        </p:nvSpPr>
        <p:spPr>
          <a:xfrm rot="20978440">
            <a:off x="254378" y="1713222"/>
            <a:ext cx="411995" cy="380485"/>
          </a:xfrm>
          <a:prstGeom prst="ellipse">
            <a:avLst/>
          </a:prstGeom>
          <a:blipFill>
            <a:blip r:embed="rId8"/>
            <a:srcRect/>
            <a:stretch>
              <a:fillRect/>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3" name="TextBox 2">
            <a:extLst>
              <a:ext uri="{FF2B5EF4-FFF2-40B4-BE49-F238E27FC236}">
                <a16:creationId xmlns:a16="http://schemas.microsoft.com/office/drawing/2014/main" id="{08123C91-3575-FF44-84AF-0B705D4F3743}"/>
              </a:ext>
            </a:extLst>
          </p:cNvPr>
          <p:cNvSpPr txBox="1"/>
          <p:nvPr/>
        </p:nvSpPr>
        <p:spPr>
          <a:xfrm>
            <a:off x="929713" y="1812178"/>
            <a:ext cx="2466040" cy="630942"/>
          </a:xfrm>
          <a:prstGeom prst="rect">
            <a:avLst/>
          </a:prstGeom>
          <a:noFill/>
        </p:spPr>
        <p:txBody>
          <a:bodyPr wrap="square" rtlCol="0">
            <a:spAutoFit/>
          </a:bodyPr>
          <a:lstStyle/>
          <a:p>
            <a:r>
              <a:rPr lang="en-IE" sz="3500" dirty="0">
                <a:solidFill>
                  <a:schemeClr val="accent2"/>
                </a:solidFill>
              </a:rPr>
              <a:t>Objective</a:t>
            </a:r>
            <a:endParaRPr lang="en-US" sz="3500" dirty="0"/>
          </a:p>
        </p:txBody>
      </p:sp>
    </p:spTree>
    <p:extLst>
      <p:ext uri="{BB962C8B-B14F-4D97-AF65-F5344CB8AC3E}">
        <p14:creationId xmlns:p14="http://schemas.microsoft.com/office/powerpoint/2010/main" val="37691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2" name="Diagram 1"/>
          <p:cNvGraphicFramePr/>
          <p:nvPr>
            <p:extLst>
              <p:ext uri="{D42A27DB-BD31-4B8C-83A1-F6EECF244321}">
                <p14:modId xmlns:p14="http://schemas.microsoft.com/office/powerpoint/2010/main" val="1847639380"/>
              </p:ext>
            </p:extLst>
          </p:nvPr>
        </p:nvGraphicFramePr>
        <p:xfrm>
          <a:off x="460375" y="339203"/>
          <a:ext cx="8434705" cy="5950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9402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549894" y="403346"/>
            <a:ext cx="7500939" cy="561600"/>
          </a:xfrm>
        </p:spPr>
        <p:txBody>
          <a:bodyPr/>
          <a:lstStyle/>
          <a:p>
            <a:r>
              <a:rPr lang="en-US" sz="4000" b="1" dirty="0"/>
              <a:t>CPT Rec 1: Strip Searches</a:t>
            </a:r>
          </a:p>
        </p:txBody>
      </p:sp>
      <p:sp>
        <p:nvSpPr>
          <p:cNvPr id="2" name="TextBox 1">
            <a:extLst>
              <a:ext uri="{FF2B5EF4-FFF2-40B4-BE49-F238E27FC236}">
                <a16:creationId xmlns:a16="http://schemas.microsoft.com/office/drawing/2014/main" id="{C4DB49C4-1246-684D-8A00-DBC48B09C6EF}"/>
              </a:ext>
            </a:extLst>
          </p:cNvPr>
          <p:cNvSpPr txBox="1"/>
          <p:nvPr/>
        </p:nvSpPr>
        <p:spPr>
          <a:xfrm>
            <a:off x="409188" y="1222001"/>
            <a:ext cx="8282945" cy="1277273"/>
          </a:xfrm>
          <a:prstGeom prst="rect">
            <a:avLst/>
          </a:prstGeom>
          <a:noFill/>
        </p:spPr>
        <p:txBody>
          <a:bodyPr wrap="square" rtlCol="0">
            <a:spAutoFit/>
          </a:bodyPr>
          <a:lstStyle/>
          <a:p>
            <a:pPr marL="266700" indent="-266700" algn="just">
              <a:spcAft>
                <a:spcPts val="300"/>
              </a:spcAft>
              <a:buFontTx/>
              <a:buAutoNum type="arabicPeriod"/>
            </a:pPr>
            <a:r>
              <a:rPr lang="en-IE" i="1" dirty="0"/>
              <a:t>Prisoners must be informed in advance about the possibility to </a:t>
            </a:r>
            <a:r>
              <a:rPr lang="en-IE" b="1" i="1" dirty="0">
                <a:solidFill>
                  <a:schemeClr val="accent2"/>
                </a:solidFill>
              </a:rPr>
              <a:t>undress in stages</a:t>
            </a:r>
          </a:p>
          <a:p>
            <a:pPr marL="266700" indent="-266700" algn="just">
              <a:spcAft>
                <a:spcPts val="300"/>
              </a:spcAft>
              <a:buFontTx/>
              <a:buAutoNum type="arabicPeriod"/>
            </a:pPr>
            <a:r>
              <a:rPr lang="en-IE" i="1" dirty="0"/>
              <a:t>Steps should be taken to ensure that whenever they are considered a necessity, </a:t>
            </a:r>
            <a:br>
              <a:rPr lang="en-IE" i="1" dirty="0"/>
            </a:br>
            <a:r>
              <a:rPr lang="en-IE" i="1" dirty="0"/>
              <a:t>strip searches are only </a:t>
            </a:r>
            <a:r>
              <a:rPr lang="en-IE" b="1" i="1" dirty="0">
                <a:solidFill>
                  <a:schemeClr val="accent2"/>
                </a:solidFill>
              </a:rPr>
              <a:t>performed by staff members of the same sex as the prisoner </a:t>
            </a:r>
          </a:p>
          <a:p>
            <a:pPr marL="266700" indent="-266700" algn="just">
              <a:spcAft>
                <a:spcPts val="300"/>
              </a:spcAft>
              <a:buAutoNum type="arabicPeriod"/>
            </a:pPr>
            <a:r>
              <a:rPr lang="en-IE" i="1" dirty="0"/>
              <a:t>Strip searches be conducted only on the basis of an </a:t>
            </a:r>
            <a:r>
              <a:rPr lang="en-IE" b="1" i="1" dirty="0">
                <a:solidFill>
                  <a:schemeClr val="accent2"/>
                </a:solidFill>
              </a:rPr>
              <a:t>individual risk assessment</a:t>
            </a:r>
          </a:p>
        </p:txBody>
      </p:sp>
      <p:sp>
        <p:nvSpPr>
          <p:cNvPr id="5" name="Oval 4">
            <a:extLst>
              <a:ext uri="{FF2B5EF4-FFF2-40B4-BE49-F238E27FC236}">
                <a16:creationId xmlns:a16="http://schemas.microsoft.com/office/drawing/2014/main" id="{C8D25C65-4111-2146-AE21-C617ECEBAAE5}"/>
              </a:ext>
            </a:extLst>
          </p:cNvPr>
          <p:cNvSpPr/>
          <p:nvPr/>
        </p:nvSpPr>
        <p:spPr>
          <a:xfrm rot="505496">
            <a:off x="7817971" y="218131"/>
            <a:ext cx="994709" cy="932030"/>
          </a:xfrm>
          <a:prstGeom prst="ellipse">
            <a:avLst/>
          </a:prstGeom>
          <a:blipFill dpi="0" rotWithShape="1">
            <a:blip r:embed="rId3">
              <a:grayscl/>
              <a:extLst>
                <a:ext uri="{BEBA8EAE-BF5A-486C-A8C5-ECC9F3942E4B}">
                  <a14:imgProps xmlns:a14="http://schemas.microsoft.com/office/drawing/2010/main">
                    <a14:imgLayer r:embed="rId4">
                      <a14:imgEffect>
                        <a14:colorTemperature colorTemp="11500"/>
                      </a14:imgEffect>
                      <a14:imgEffect>
                        <a14:brightnessContrast bright="13000" contrast="21000"/>
                      </a14:imgEffect>
                    </a14:imgLayer>
                  </a14:imgProps>
                </a:ext>
                <a:ext uri="{28A0092B-C50C-407E-A947-70E740481C1C}">
                  <a14:useLocalDpi xmlns:a14="http://schemas.microsoft.com/office/drawing/2010/main" val="0"/>
                </a:ext>
              </a:extLst>
            </a:blip>
            <a:srcRect/>
            <a:stretch>
              <a:fillRect r="-2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6" name="TextBox 5">
            <a:extLst>
              <a:ext uri="{FF2B5EF4-FFF2-40B4-BE49-F238E27FC236}">
                <a16:creationId xmlns:a16="http://schemas.microsoft.com/office/drawing/2014/main" id="{25417CA7-564A-5541-9CA2-0722E4050828}"/>
              </a:ext>
            </a:extLst>
          </p:cNvPr>
          <p:cNvSpPr txBox="1"/>
          <p:nvPr/>
        </p:nvSpPr>
        <p:spPr>
          <a:xfrm>
            <a:off x="409188" y="2795547"/>
            <a:ext cx="3033132" cy="477054"/>
          </a:xfrm>
          <a:prstGeom prst="rect">
            <a:avLst/>
          </a:prstGeom>
          <a:noFill/>
        </p:spPr>
        <p:txBody>
          <a:bodyPr wrap="square" rtlCol="0">
            <a:spAutoFit/>
          </a:bodyPr>
          <a:lstStyle/>
          <a:p>
            <a:r>
              <a:rPr lang="en-US" sz="2500" b="1" dirty="0"/>
              <a:t>Undress in stages</a:t>
            </a:r>
          </a:p>
        </p:txBody>
      </p:sp>
      <p:graphicFrame>
        <p:nvGraphicFramePr>
          <p:cNvPr id="7" name="Chart 6">
            <a:extLst>
              <a:ext uri="{FF2B5EF4-FFF2-40B4-BE49-F238E27FC236}">
                <a16:creationId xmlns:a16="http://schemas.microsoft.com/office/drawing/2014/main" id="{C7A2A2AF-9085-B34E-B46A-BBAB05037C89}"/>
              </a:ext>
            </a:extLst>
          </p:cNvPr>
          <p:cNvGraphicFramePr/>
          <p:nvPr>
            <p:extLst>
              <p:ext uri="{D42A27DB-BD31-4B8C-83A1-F6EECF244321}">
                <p14:modId xmlns:p14="http://schemas.microsoft.com/office/powerpoint/2010/main" val="1977804182"/>
              </p:ext>
            </p:extLst>
          </p:nvPr>
        </p:nvGraphicFramePr>
        <p:xfrm>
          <a:off x="263267" y="3054767"/>
          <a:ext cx="2873916" cy="2679996"/>
        </p:xfrm>
        <a:graphic>
          <a:graphicData uri="http://schemas.openxmlformats.org/drawingml/2006/chart">
            <c:chart xmlns:c="http://schemas.openxmlformats.org/drawingml/2006/chart" xmlns:r="http://schemas.openxmlformats.org/officeDocument/2006/relationships" r:id="rId5"/>
          </a:graphicData>
        </a:graphic>
      </p:graphicFrame>
      <p:sp>
        <p:nvSpPr>
          <p:cNvPr id="8" name="Rounded Rectangular Callout 7">
            <a:extLst>
              <a:ext uri="{FF2B5EF4-FFF2-40B4-BE49-F238E27FC236}">
                <a16:creationId xmlns:a16="http://schemas.microsoft.com/office/drawing/2014/main" id="{74A488BF-843A-0741-9C96-E6B97EC7AC00}"/>
              </a:ext>
            </a:extLst>
          </p:cNvPr>
          <p:cNvSpPr/>
          <p:nvPr/>
        </p:nvSpPr>
        <p:spPr>
          <a:xfrm>
            <a:off x="3909449" y="4306721"/>
            <a:ext cx="4782684" cy="1796561"/>
          </a:xfrm>
          <a:prstGeom prst="wedgeRoundRectCallout">
            <a:avLst>
              <a:gd name="adj1" fmla="val -61383"/>
              <a:gd name="adj2" fmla="val -36330"/>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nchorCtr="0"/>
          <a:lstStyle/>
          <a:p>
            <a:pPr lvl="0" algn="just"/>
            <a:r>
              <a:rPr lang="en-US" b="1" i="1" dirty="0">
                <a:solidFill>
                  <a:prstClr val="black"/>
                </a:solidFill>
                <a:cs typeface="Arial" panose="020B0604020202020204" pitchFamily="34" charset="0"/>
              </a:rPr>
              <a:t>I don’t agree with anything</a:t>
            </a:r>
            <a:r>
              <a:rPr lang="en-US" i="1" dirty="0">
                <a:solidFill>
                  <a:prstClr val="black"/>
                </a:solidFill>
                <a:cs typeface="Arial" panose="020B0604020202020204" pitchFamily="34" charset="0"/>
              </a:rPr>
              <a:t>. I mean, we are here for doing time and we are not here to be humiliated by these fucking uniformed pricks. And as long as you behave due to the regulation, it shouldn’t be necessary. </a:t>
            </a:r>
            <a:r>
              <a:rPr lang="en-US" sz="1400" dirty="0">
                <a:solidFill>
                  <a:prstClr val="black"/>
                </a:solidFill>
                <a:cs typeface="Arial" panose="020B0604020202020204" pitchFamily="34" charset="0"/>
              </a:rPr>
              <a:t>- 023Prisoner</a:t>
            </a:r>
          </a:p>
        </p:txBody>
      </p:sp>
      <p:sp>
        <p:nvSpPr>
          <p:cNvPr id="9" name="Rounded Rectangular Callout 8">
            <a:extLst>
              <a:ext uri="{FF2B5EF4-FFF2-40B4-BE49-F238E27FC236}">
                <a16:creationId xmlns:a16="http://schemas.microsoft.com/office/drawing/2014/main" id="{CD0FCBBF-4DAB-6241-9A69-5B6F7DDF98D3}"/>
              </a:ext>
            </a:extLst>
          </p:cNvPr>
          <p:cNvSpPr/>
          <p:nvPr/>
        </p:nvSpPr>
        <p:spPr>
          <a:xfrm>
            <a:off x="4564984" y="2764361"/>
            <a:ext cx="4127149" cy="1277273"/>
          </a:xfrm>
          <a:prstGeom prst="wedgeRoundRectCallout">
            <a:avLst>
              <a:gd name="adj1" fmla="val -64002"/>
              <a:gd name="adj2" fmla="val 13"/>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t" anchorCtr="0"/>
          <a:lstStyle/>
          <a:p>
            <a:pPr lvl="0" algn="just"/>
            <a:r>
              <a:rPr lang="en-IE" i="1" dirty="0">
                <a:solidFill>
                  <a:prstClr val="black"/>
                </a:solidFill>
                <a:cs typeface="Arial" panose="020B0604020202020204" pitchFamily="34" charset="0"/>
              </a:rPr>
              <a:t>I totally agree, take first the upper body and then the underside. So, </a:t>
            </a:r>
            <a:r>
              <a:rPr lang="en-IE" b="1" i="1" dirty="0">
                <a:solidFill>
                  <a:prstClr val="black"/>
                </a:solidFill>
                <a:cs typeface="Arial" panose="020B0604020202020204" pitchFamily="34" charset="0"/>
              </a:rPr>
              <a:t>do it in a manner which are more pleasant and not so invasive</a:t>
            </a:r>
            <a:r>
              <a:rPr lang="en-IE" i="1" dirty="0">
                <a:solidFill>
                  <a:prstClr val="black"/>
                </a:solidFill>
                <a:cs typeface="Arial" panose="020B0604020202020204" pitchFamily="34" charset="0"/>
              </a:rPr>
              <a:t>.  </a:t>
            </a:r>
            <a:r>
              <a:rPr lang="en-IE" sz="1400" dirty="0">
                <a:solidFill>
                  <a:schemeClr val="tx1"/>
                </a:solidFill>
              </a:rPr>
              <a:t>- 018Staff</a:t>
            </a:r>
          </a:p>
        </p:txBody>
      </p:sp>
      <p:sp>
        <p:nvSpPr>
          <p:cNvPr id="10" name="Oval 9">
            <a:extLst>
              <a:ext uri="{FF2B5EF4-FFF2-40B4-BE49-F238E27FC236}">
                <a16:creationId xmlns:a16="http://schemas.microsoft.com/office/drawing/2014/main" id="{434CD527-6C86-BC4F-9AEE-569231D789B5}"/>
              </a:ext>
            </a:extLst>
          </p:cNvPr>
          <p:cNvSpPr/>
          <p:nvPr/>
        </p:nvSpPr>
        <p:spPr>
          <a:xfrm>
            <a:off x="263267" y="3352332"/>
            <a:ext cx="835378" cy="2389494"/>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CCEF2FD-7B23-764D-B514-515C87E12287}"/>
              </a:ext>
            </a:extLst>
          </p:cNvPr>
          <p:cNvSpPr/>
          <p:nvPr/>
        </p:nvSpPr>
        <p:spPr>
          <a:xfrm>
            <a:off x="1700225" y="4620695"/>
            <a:ext cx="649275" cy="1121131"/>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12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AsOne/>
      </p:bldGraphic>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48199B35-0F0F-8F40-A4D0-9DF3836CFCF6}"/>
              </a:ext>
            </a:extLst>
          </p:cNvPr>
          <p:cNvSpPr>
            <a:spLocks noGrp="1"/>
          </p:cNvSpPr>
          <p:nvPr>
            <p:ph type="title"/>
          </p:nvPr>
        </p:nvSpPr>
        <p:spPr>
          <a:xfrm>
            <a:off x="1498600" y="310126"/>
            <a:ext cx="7500939" cy="561600"/>
          </a:xfrm>
        </p:spPr>
        <p:txBody>
          <a:bodyPr/>
          <a:lstStyle/>
          <a:p>
            <a:r>
              <a:rPr lang="en-US" sz="4000" b="1" dirty="0"/>
              <a:t>CPT Rec 1: Strip Searches</a:t>
            </a:r>
          </a:p>
        </p:txBody>
      </p:sp>
      <p:sp>
        <p:nvSpPr>
          <p:cNvPr id="6" name="Oval 5">
            <a:extLst>
              <a:ext uri="{FF2B5EF4-FFF2-40B4-BE49-F238E27FC236}">
                <a16:creationId xmlns:a16="http://schemas.microsoft.com/office/drawing/2014/main" id="{7292E206-3BD3-D141-9F01-B825CD7B543B}"/>
              </a:ext>
            </a:extLst>
          </p:cNvPr>
          <p:cNvSpPr/>
          <p:nvPr/>
        </p:nvSpPr>
        <p:spPr>
          <a:xfrm rot="379416">
            <a:off x="7083919" y="223505"/>
            <a:ext cx="994709" cy="932030"/>
          </a:xfrm>
          <a:prstGeom prst="ellipse">
            <a:avLst/>
          </a:prstGeom>
          <a:blipFill dpi="0" rotWithShape="1">
            <a:blip r:embed="rId3">
              <a:grayscl/>
              <a:extLst>
                <a:ext uri="{BEBA8EAE-BF5A-486C-A8C5-ECC9F3942E4B}">
                  <a14:imgProps xmlns:a14="http://schemas.microsoft.com/office/drawing/2010/main">
                    <a14:imgLayer r:embed="rId4">
                      <a14:imgEffect>
                        <a14:colorTemperature colorTemp="11500"/>
                      </a14:imgEffect>
                      <a14:imgEffect>
                        <a14:brightnessContrast bright="13000" contrast="21000"/>
                      </a14:imgEffect>
                    </a14:imgLayer>
                  </a14:imgProps>
                </a:ext>
                <a:ext uri="{28A0092B-C50C-407E-A947-70E740481C1C}">
                  <a14:useLocalDpi xmlns:a14="http://schemas.microsoft.com/office/drawing/2010/main" val="0"/>
                </a:ext>
              </a:extLst>
            </a:blip>
            <a:srcRect/>
            <a:stretch>
              <a:fillRect r="-2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7" name="Rectangle 6">
            <a:extLst>
              <a:ext uri="{FF2B5EF4-FFF2-40B4-BE49-F238E27FC236}">
                <a16:creationId xmlns:a16="http://schemas.microsoft.com/office/drawing/2014/main" id="{AF657744-CB56-6244-9AA7-BD04F4DCC90D}"/>
              </a:ext>
            </a:extLst>
          </p:cNvPr>
          <p:cNvSpPr/>
          <p:nvPr/>
        </p:nvSpPr>
        <p:spPr>
          <a:xfrm>
            <a:off x="962778" y="4279660"/>
            <a:ext cx="3136900" cy="477054"/>
          </a:xfrm>
          <a:prstGeom prst="rect">
            <a:avLst/>
          </a:prstGeom>
        </p:spPr>
        <p:txBody>
          <a:bodyPr wrap="square">
            <a:spAutoFit/>
          </a:bodyPr>
          <a:lstStyle/>
          <a:p>
            <a:r>
              <a:rPr lang="en-IE" sz="2500" b="1" dirty="0"/>
              <a:t>Same sex searches</a:t>
            </a:r>
            <a:endParaRPr lang="en-US" sz="2500" dirty="0"/>
          </a:p>
        </p:txBody>
      </p:sp>
      <p:sp>
        <p:nvSpPr>
          <p:cNvPr id="8" name="TextBox 7">
            <a:extLst>
              <a:ext uri="{FF2B5EF4-FFF2-40B4-BE49-F238E27FC236}">
                <a16:creationId xmlns:a16="http://schemas.microsoft.com/office/drawing/2014/main" id="{5A42FE15-56CE-4445-8702-E53BD7EA8C16}"/>
              </a:ext>
            </a:extLst>
          </p:cNvPr>
          <p:cNvSpPr txBox="1"/>
          <p:nvPr/>
        </p:nvSpPr>
        <p:spPr>
          <a:xfrm>
            <a:off x="371533" y="1081800"/>
            <a:ext cx="2334550" cy="477054"/>
          </a:xfrm>
          <a:prstGeom prst="rect">
            <a:avLst/>
          </a:prstGeom>
          <a:noFill/>
        </p:spPr>
        <p:txBody>
          <a:bodyPr wrap="none" rtlCol="0">
            <a:spAutoFit/>
          </a:bodyPr>
          <a:lstStyle/>
          <a:p>
            <a:r>
              <a:rPr lang="en-IE" sz="2500" b="1" dirty="0"/>
              <a:t>Risk assessment</a:t>
            </a:r>
            <a:endParaRPr lang="en-US" sz="2500" b="1" dirty="0"/>
          </a:p>
        </p:txBody>
      </p:sp>
      <p:graphicFrame>
        <p:nvGraphicFramePr>
          <p:cNvPr id="9" name="Chart 8">
            <a:extLst>
              <a:ext uri="{FF2B5EF4-FFF2-40B4-BE49-F238E27FC236}">
                <a16:creationId xmlns:a16="http://schemas.microsoft.com/office/drawing/2014/main" id="{21DC6182-3899-EF4A-82A1-9BE65B1592C5}"/>
              </a:ext>
            </a:extLst>
          </p:cNvPr>
          <p:cNvGraphicFramePr/>
          <p:nvPr>
            <p:extLst>
              <p:ext uri="{D42A27DB-BD31-4B8C-83A1-F6EECF244321}">
                <p14:modId xmlns:p14="http://schemas.microsoft.com/office/powerpoint/2010/main" val="151618403"/>
              </p:ext>
            </p:extLst>
          </p:nvPr>
        </p:nvGraphicFramePr>
        <p:xfrm>
          <a:off x="5232455" y="4228992"/>
          <a:ext cx="3136900" cy="2204178"/>
        </p:xfrm>
        <a:graphic>
          <a:graphicData uri="http://schemas.openxmlformats.org/drawingml/2006/chart">
            <c:chart xmlns:c="http://schemas.openxmlformats.org/drawingml/2006/chart" xmlns:r="http://schemas.openxmlformats.org/officeDocument/2006/relationships" r:id="rId5"/>
          </a:graphicData>
        </a:graphic>
      </p:graphicFrame>
      <p:sp>
        <p:nvSpPr>
          <p:cNvPr id="10" name="Rounded Rectangular Callout 9">
            <a:extLst>
              <a:ext uri="{FF2B5EF4-FFF2-40B4-BE49-F238E27FC236}">
                <a16:creationId xmlns:a16="http://schemas.microsoft.com/office/drawing/2014/main" id="{EEDACD34-B6DD-3648-A20D-5B6070EBB8E6}"/>
              </a:ext>
            </a:extLst>
          </p:cNvPr>
          <p:cNvSpPr/>
          <p:nvPr/>
        </p:nvSpPr>
        <p:spPr>
          <a:xfrm>
            <a:off x="374974" y="4890911"/>
            <a:ext cx="4312508" cy="1342483"/>
          </a:xfrm>
          <a:prstGeom prst="wedgeRoundRectCallout">
            <a:avLst>
              <a:gd name="adj1" fmla="val 60433"/>
              <a:gd name="adj2" fmla="val 473"/>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nchorCtr="0"/>
          <a:lstStyle/>
          <a:p>
            <a:pPr algn="just"/>
            <a:r>
              <a:rPr lang="en-US" b="1" i="1" dirty="0">
                <a:solidFill>
                  <a:schemeClr val="tx1"/>
                </a:solidFill>
              </a:rPr>
              <a:t>Sometimes they want women</a:t>
            </a:r>
            <a:r>
              <a:rPr lang="en-US" i="1" dirty="0">
                <a:solidFill>
                  <a:schemeClr val="tx1"/>
                </a:solidFill>
              </a:rPr>
              <a:t>, because they have been maybe abused by men, or they don’t like young men, or something like for their pride,… </a:t>
            </a:r>
            <a:r>
              <a:rPr lang="en-US" sz="1400" dirty="0">
                <a:solidFill>
                  <a:schemeClr val="tx1"/>
                </a:solidFill>
              </a:rPr>
              <a:t>- 031Staff</a:t>
            </a:r>
          </a:p>
        </p:txBody>
      </p:sp>
      <p:sp>
        <p:nvSpPr>
          <p:cNvPr id="11" name="Oval 10">
            <a:extLst>
              <a:ext uri="{FF2B5EF4-FFF2-40B4-BE49-F238E27FC236}">
                <a16:creationId xmlns:a16="http://schemas.microsoft.com/office/drawing/2014/main" id="{FB76CB6F-B125-1445-A20E-8BC0B711FC4E}"/>
              </a:ext>
            </a:extLst>
          </p:cNvPr>
          <p:cNvSpPr/>
          <p:nvPr/>
        </p:nvSpPr>
        <p:spPr>
          <a:xfrm>
            <a:off x="5913748" y="5312039"/>
            <a:ext cx="611175" cy="1121131"/>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hart 11">
            <a:extLst>
              <a:ext uri="{FF2B5EF4-FFF2-40B4-BE49-F238E27FC236}">
                <a16:creationId xmlns:a16="http://schemas.microsoft.com/office/drawing/2014/main" id="{985524C9-6FCA-7C48-B88D-E887A4C1F9B5}"/>
              </a:ext>
            </a:extLst>
          </p:cNvPr>
          <p:cNvGraphicFramePr/>
          <p:nvPr>
            <p:extLst>
              <p:ext uri="{D42A27DB-BD31-4B8C-83A1-F6EECF244321}">
                <p14:modId xmlns:p14="http://schemas.microsoft.com/office/powerpoint/2010/main" val="2938894267"/>
              </p:ext>
            </p:extLst>
          </p:nvPr>
        </p:nvGraphicFramePr>
        <p:xfrm>
          <a:off x="144460" y="1622388"/>
          <a:ext cx="3136900" cy="2204178"/>
        </p:xfrm>
        <a:graphic>
          <a:graphicData uri="http://schemas.openxmlformats.org/drawingml/2006/chart">
            <c:chart xmlns:c="http://schemas.openxmlformats.org/drawingml/2006/chart" xmlns:r="http://schemas.openxmlformats.org/officeDocument/2006/relationships" r:id="rId6"/>
          </a:graphicData>
        </a:graphic>
      </p:graphicFrame>
      <p:sp>
        <p:nvSpPr>
          <p:cNvPr id="13" name="Oval 12">
            <a:extLst>
              <a:ext uri="{FF2B5EF4-FFF2-40B4-BE49-F238E27FC236}">
                <a16:creationId xmlns:a16="http://schemas.microsoft.com/office/drawing/2014/main" id="{9B56B544-D107-E646-B4F8-633A664E41A4}"/>
              </a:ext>
            </a:extLst>
          </p:cNvPr>
          <p:cNvSpPr/>
          <p:nvPr/>
        </p:nvSpPr>
        <p:spPr>
          <a:xfrm>
            <a:off x="1586106" y="1966112"/>
            <a:ext cx="945122" cy="1972758"/>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ular Callout 13">
            <a:extLst>
              <a:ext uri="{FF2B5EF4-FFF2-40B4-BE49-F238E27FC236}">
                <a16:creationId xmlns:a16="http://schemas.microsoft.com/office/drawing/2014/main" id="{75E1FAA9-1E8E-5644-990B-AAF6FD73E395}"/>
              </a:ext>
            </a:extLst>
          </p:cNvPr>
          <p:cNvSpPr/>
          <p:nvPr/>
        </p:nvSpPr>
        <p:spPr>
          <a:xfrm>
            <a:off x="3603141" y="1336805"/>
            <a:ext cx="5169326" cy="2954830"/>
          </a:xfrm>
          <a:prstGeom prst="wedgeRoundRectCallout">
            <a:avLst>
              <a:gd name="adj1" fmla="val -57414"/>
              <a:gd name="adj2" fmla="val -8808"/>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nchorCtr="0"/>
          <a:lstStyle/>
          <a:p>
            <a:pPr algn="just"/>
            <a:r>
              <a:rPr lang="en-US" i="1" dirty="0">
                <a:solidFill>
                  <a:schemeClr val="tx1"/>
                </a:solidFill>
              </a:rPr>
              <a:t>Because people get frustrated, </a:t>
            </a:r>
            <a:r>
              <a:rPr lang="en-US" b="1" i="1" dirty="0">
                <a:solidFill>
                  <a:schemeClr val="tx1"/>
                </a:solidFill>
              </a:rPr>
              <a:t>why you going to (search me) and then not the other people</a:t>
            </a:r>
            <a:r>
              <a:rPr lang="en-US" i="1" dirty="0">
                <a:solidFill>
                  <a:schemeClr val="tx1"/>
                </a:solidFill>
              </a:rPr>
              <a:t>, you know. So, for that I don't think it’s a good idea because you cannot… let one guy go and another stay. </a:t>
            </a:r>
            <a:r>
              <a:rPr lang="en-US" sz="1400" dirty="0">
                <a:solidFill>
                  <a:schemeClr val="tx1"/>
                </a:solidFill>
              </a:rPr>
              <a:t>- 010Prisoner</a:t>
            </a:r>
          </a:p>
          <a:p>
            <a:pPr algn="just"/>
            <a:endParaRPr lang="en-US" sz="1400" dirty="0">
              <a:solidFill>
                <a:schemeClr val="tx1"/>
              </a:solidFill>
            </a:endParaRPr>
          </a:p>
          <a:p>
            <a:pPr algn="just"/>
            <a:r>
              <a:rPr lang="en-US" i="1" dirty="0">
                <a:solidFill>
                  <a:schemeClr val="tx1"/>
                </a:solidFill>
              </a:rPr>
              <a:t>Yeah </a:t>
            </a:r>
            <a:r>
              <a:rPr lang="en-US" b="1" i="1" dirty="0">
                <a:solidFill>
                  <a:schemeClr val="tx1"/>
                </a:solidFill>
              </a:rPr>
              <a:t>random so you go and nobody know if I tell you that you are weak</a:t>
            </a:r>
            <a:r>
              <a:rPr lang="en-US" i="1" dirty="0">
                <a:solidFill>
                  <a:schemeClr val="tx1"/>
                </a:solidFill>
              </a:rPr>
              <a:t>, I tell you to bring it in I don’t know if you're going to get catch or not you know so it's random. </a:t>
            </a:r>
            <a:r>
              <a:rPr lang="en-US" sz="1400" dirty="0">
                <a:solidFill>
                  <a:schemeClr val="tx1"/>
                </a:solidFill>
              </a:rPr>
              <a:t>- 009Prisoner</a:t>
            </a:r>
          </a:p>
        </p:txBody>
      </p:sp>
    </p:spTree>
    <p:extLst>
      <p:ext uri="{BB962C8B-B14F-4D97-AF65-F5344CB8AC3E}">
        <p14:creationId xmlns:p14="http://schemas.microsoft.com/office/powerpoint/2010/main" val="144469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12" grpId="0">
        <p:bldAsOne/>
      </p:bldGraphic>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354541" y="405155"/>
            <a:ext cx="7500939" cy="561600"/>
          </a:xfrm>
        </p:spPr>
        <p:txBody>
          <a:bodyPr/>
          <a:lstStyle/>
          <a:p>
            <a:r>
              <a:rPr lang="en-US" sz="4000" b="1" dirty="0"/>
              <a:t>CPT Rec 2: Medication Distribution</a:t>
            </a:r>
          </a:p>
        </p:txBody>
      </p:sp>
      <p:sp>
        <p:nvSpPr>
          <p:cNvPr id="2" name="TextBox 1">
            <a:extLst>
              <a:ext uri="{FF2B5EF4-FFF2-40B4-BE49-F238E27FC236}">
                <a16:creationId xmlns:a16="http://schemas.microsoft.com/office/drawing/2014/main" id="{D8340016-09DE-2840-B994-089EB3EA665B}"/>
              </a:ext>
            </a:extLst>
          </p:cNvPr>
          <p:cNvSpPr txBox="1"/>
          <p:nvPr/>
        </p:nvSpPr>
        <p:spPr>
          <a:xfrm>
            <a:off x="2912761" y="1349098"/>
            <a:ext cx="5808364" cy="1323439"/>
          </a:xfrm>
          <a:prstGeom prst="rect">
            <a:avLst/>
          </a:prstGeom>
          <a:noFill/>
        </p:spPr>
        <p:txBody>
          <a:bodyPr wrap="square" rtlCol="0">
            <a:spAutoFit/>
          </a:bodyPr>
          <a:lstStyle/>
          <a:p>
            <a:pPr algn="just"/>
            <a:r>
              <a:rPr lang="en-IE" sz="2000" dirty="0"/>
              <a:t>The Committee has misgivings about the fact that medication was routinely distributed by custodial staff…. </a:t>
            </a:r>
            <a:r>
              <a:rPr lang="en-IE" sz="2000" i="1" dirty="0"/>
              <a:t>Prescribed </a:t>
            </a:r>
            <a:r>
              <a:rPr lang="en-IE" sz="2000" b="1" i="1" dirty="0">
                <a:solidFill>
                  <a:schemeClr val="accent2"/>
                </a:solidFill>
              </a:rPr>
              <a:t>medicines</a:t>
            </a:r>
            <a:r>
              <a:rPr lang="en-IE" sz="2000" i="1" dirty="0"/>
              <a:t> should preferably be </a:t>
            </a:r>
            <a:r>
              <a:rPr lang="en-IE" sz="2000" b="1" i="1" dirty="0">
                <a:solidFill>
                  <a:schemeClr val="accent2"/>
                </a:solidFill>
              </a:rPr>
              <a:t>distributed</a:t>
            </a:r>
            <a:r>
              <a:rPr lang="en-IE" sz="2000" i="1" dirty="0"/>
              <a:t> in all prisons by qualified</a:t>
            </a:r>
            <a:r>
              <a:rPr lang="en-IE" sz="2000" b="1" i="1" dirty="0"/>
              <a:t> </a:t>
            </a:r>
            <a:r>
              <a:rPr lang="en-IE" sz="2000" b="1" i="1" dirty="0">
                <a:solidFill>
                  <a:schemeClr val="accent2"/>
                </a:solidFill>
              </a:rPr>
              <a:t>health-care staff</a:t>
            </a:r>
          </a:p>
        </p:txBody>
      </p:sp>
      <p:sp>
        <p:nvSpPr>
          <p:cNvPr id="5" name="Oval 4">
            <a:extLst>
              <a:ext uri="{FF2B5EF4-FFF2-40B4-BE49-F238E27FC236}">
                <a16:creationId xmlns:a16="http://schemas.microsoft.com/office/drawing/2014/main" id="{3A126AC6-8729-9149-82A6-043D6CEE8EAC}"/>
              </a:ext>
            </a:extLst>
          </p:cNvPr>
          <p:cNvSpPr/>
          <p:nvPr/>
        </p:nvSpPr>
        <p:spPr>
          <a:xfrm rot="410761">
            <a:off x="7911390" y="299558"/>
            <a:ext cx="963313" cy="995675"/>
          </a:xfrm>
          <a:prstGeom prst="ellipse">
            <a:avLst/>
          </a:prstGeom>
          <a:blipFill dpi="0" rotWithShape="1">
            <a:blip r:embed="rId3">
              <a:grayscl/>
              <a:extLst>
                <a:ext uri="{BEBA8EAE-BF5A-486C-A8C5-ECC9F3942E4B}">
                  <a14:imgProps xmlns:a14="http://schemas.microsoft.com/office/drawing/2010/main">
                    <a14:imgLayer r:embed="rId4">
                      <a14:imgEffect>
                        <a14:colorTemperature colorTemp="11500"/>
                      </a14:imgEffect>
                      <a14:imgEffect>
                        <a14:saturation sat="0"/>
                      </a14:imgEffect>
                      <a14:imgEffect>
                        <a14:brightnessContrast bright="25000" contrast="41000"/>
                      </a14:imgEffect>
                    </a14:imgLayer>
                  </a14:imgProps>
                </a:ext>
                <a:ext uri="{28A0092B-C50C-407E-A947-70E740481C1C}">
                  <a14:useLocalDpi xmlns:a14="http://schemas.microsoft.com/office/drawing/2010/main" val="0"/>
                </a:ext>
              </a:extLst>
            </a:blip>
            <a:srcRect/>
            <a:stretch>
              <a:fillRect l="1000" t="3000" r="2000" b="2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graphicFrame>
        <p:nvGraphicFramePr>
          <p:cNvPr id="6" name="Chart 5">
            <a:extLst>
              <a:ext uri="{FF2B5EF4-FFF2-40B4-BE49-F238E27FC236}">
                <a16:creationId xmlns:a16="http://schemas.microsoft.com/office/drawing/2014/main" id="{AFCF3588-77AF-D148-82FB-2AA2B14F4B6F}"/>
              </a:ext>
            </a:extLst>
          </p:cNvPr>
          <p:cNvGraphicFramePr/>
          <p:nvPr>
            <p:extLst>
              <p:ext uri="{D42A27DB-BD31-4B8C-83A1-F6EECF244321}">
                <p14:modId xmlns:p14="http://schemas.microsoft.com/office/powerpoint/2010/main" val="1500278124"/>
              </p:ext>
            </p:extLst>
          </p:nvPr>
        </p:nvGraphicFramePr>
        <p:xfrm>
          <a:off x="118302" y="966755"/>
          <a:ext cx="2873916" cy="2679996"/>
        </p:xfrm>
        <a:graphic>
          <a:graphicData uri="http://schemas.openxmlformats.org/drawingml/2006/chart">
            <c:chart xmlns:c="http://schemas.openxmlformats.org/drawingml/2006/chart" xmlns:r="http://schemas.openxmlformats.org/officeDocument/2006/relationships" r:id="rId5"/>
          </a:graphicData>
        </a:graphic>
      </p:graphicFrame>
      <p:sp>
        <p:nvSpPr>
          <p:cNvPr id="7" name="Oval 6">
            <a:extLst>
              <a:ext uri="{FF2B5EF4-FFF2-40B4-BE49-F238E27FC236}">
                <a16:creationId xmlns:a16="http://schemas.microsoft.com/office/drawing/2014/main" id="{05C43954-8D6B-D542-912B-A486D0157F29}"/>
              </a:ext>
            </a:extLst>
          </p:cNvPr>
          <p:cNvSpPr/>
          <p:nvPr/>
        </p:nvSpPr>
        <p:spPr>
          <a:xfrm>
            <a:off x="118302" y="1309343"/>
            <a:ext cx="835378" cy="1637057"/>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ular Callout 7">
            <a:extLst>
              <a:ext uri="{FF2B5EF4-FFF2-40B4-BE49-F238E27FC236}">
                <a16:creationId xmlns:a16="http://schemas.microsoft.com/office/drawing/2014/main" id="{84B093A6-9F5A-7841-9B4C-C31C2A527D3B}"/>
              </a:ext>
            </a:extLst>
          </p:cNvPr>
          <p:cNvSpPr/>
          <p:nvPr/>
        </p:nvSpPr>
        <p:spPr>
          <a:xfrm>
            <a:off x="3956563" y="4442009"/>
            <a:ext cx="4974049" cy="1687028"/>
          </a:xfrm>
          <a:prstGeom prst="wedgeRoundRectCallout">
            <a:avLst>
              <a:gd name="adj1" fmla="val -55143"/>
              <a:gd name="adj2" fmla="val -44935"/>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t" anchorCtr="0"/>
          <a:lstStyle/>
          <a:p>
            <a:pPr lvl="0" algn="just"/>
            <a:r>
              <a:rPr lang="en-IE" b="1" i="1" dirty="0">
                <a:solidFill>
                  <a:prstClr val="black"/>
                </a:solidFill>
              </a:rPr>
              <a:t>Yeah I hate that practice. </a:t>
            </a:r>
            <a:r>
              <a:rPr lang="en-IE" i="1" dirty="0">
                <a:solidFill>
                  <a:prstClr val="black"/>
                </a:solidFill>
              </a:rPr>
              <a:t>I get angry every time I work in the weekends and the morning shift and I have to give out medicine because </a:t>
            </a:r>
            <a:r>
              <a:rPr lang="en-IE" b="1" i="1" dirty="0">
                <a:solidFill>
                  <a:prstClr val="black"/>
                </a:solidFill>
              </a:rPr>
              <a:t>we’re not trained in that area </a:t>
            </a:r>
            <a:r>
              <a:rPr lang="en-IE" i="1" dirty="0">
                <a:solidFill>
                  <a:prstClr val="black"/>
                </a:solidFill>
              </a:rPr>
              <a:t>and we’re </a:t>
            </a:r>
            <a:r>
              <a:rPr lang="en-IE" b="1" i="1" dirty="0">
                <a:solidFill>
                  <a:prstClr val="black"/>
                </a:solidFill>
              </a:rPr>
              <a:t>not quite sure what we’re giving out</a:t>
            </a:r>
            <a:r>
              <a:rPr lang="en-US" b="1" i="1" dirty="0">
                <a:solidFill>
                  <a:schemeClr val="tx1"/>
                </a:solidFill>
              </a:rPr>
              <a:t>. </a:t>
            </a:r>
            <a:r>
              <a:rPr lang="en-US" sz="1400" dirty="0">
                <a:solidFill>
                  <a:schemeClr val="tx1"/>
                </a:solidFill>
              </a:rPr>
              <a:t>– 020Staff </a:t>
            </a:r>
            <a:endParaRPr lang="en-US" dirty="0"/>
          </a:p>
        </p:txBody>
      </p:sp>
      <p:sp>
        <p:nvSpPr>
          <p:cNvPr id="9" name="Rounded Rectangular Callout 8">
            <a:extLst>
              <a:ext uri="{FF2B5EF4-FFF2-40B4-BE49-F238E27FC236}">
                <a16:creationId xmlns:a16="http://schemas.microsoft.com/office/drawing/2014/main" id="{72894F19-997C-7D45-8DE1-A98BA55E9E0B}"/>
              </a:ext>
            </a:extLst>
          </p:cNvPr>
          <p:cNvSpPr/>
          <p:nvPr/>
        </p:nvSpPr>
        <p:spPr>
          <a:xfrm>
            <a:off x="4265897" y="3053221"/>
            <a:ext cx="4127149" cy="1093249"/>
          </a:xfrm>
          <a:prstGeom prst="wedgeRoundRectCallout">
            <a:avLst>
              <a:gd name="adj1" fmla="val -61406"/>
              <a:gd name="adj2" fmla="val -29736"/>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t" anchorCtr="0"/>
          <a:lstStyle/>
          <a:p>
            <a:r>
              <a:rPr lang="en-IE" i="1" dirty="0">
                <a:solidFill>
                  <a:schemeClr val="tx1"/>
                </a:solidFill>
              </a:rPr>
              <a:t>And I think, maybe the best thing would be that we give it, but </a:t>
            </a:r>
            <a:r>
              <a:rPr lang="en-IE" b="1" i="1" dirty="0">
                <a:solidFill>
                  <a:schemeClr val="tx1"/>
                </a:solidFill>
              </a:rPr>
              <a:t>we don’t have the capacity.</a:t>
            </a:r>
            <a:r>
              <a:rPr lang="en-IE" sz="1400" i="1" dirty="0">
                <a:solidFill>
                  <a:schemeClr val="tx1"/>
                </a:solidFill>
              </a:rPr>
              <a:t> </a:t>
            </a:r>
            <a:r>
              <a:rPr lang="en-IE" sz="1400" dirty="0">
                <a:solidFill>
                  <a:schemeClr val="tx1"/>
                </a:solidFill>
              </a:rPr>
              <a:t>- 030Staff </a:t>
            </a:r>
          </a:p>
        </p:txBody>
      </p:sp>
      <p:sp>
        <p:nvSpPr>
          <p:cNvPr id="11" name="Rounded Rectangular Callout 10">
            <a:extLst>
              <a:ext uri="{FF2B5EF4-FFF2-40B4-BE49-F238E27FC236}">
                <a16:creationId xmlns:a16="http://schemas.microsoft.com/office/drawing/2014/main" id="{0AB024DA-DB55-C641-A3A1-A74E66C10EDC}"/>
              </a:ext>
            </a:extLst>
          </p:cNvPr>
          <p:cNvSpPr/>
          <p:nvPr/>
        </p:nvSpPr>
        <p:spPr>
          <a:xfrm>
            <a:off x="171311" y="3873732"/>
            <a:ext cx="3111544" cy="2374574"/>
          </a:xfrm>
          <a:prstGeom prst="wedgeRoundRectCallout">
            <a:avLst>
              <a:gd name="adj1" fmla="val 32838"/>
              <a:gd name="adj2" fmla="val -60270"/>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nchorCtr="0"/>
          <a:lstStyle/>
          <a:p>
            <a:pPr lvl="0" algn="just"/>
            <a:r>
              <a:rPr lang="en-IE" i="1" dirty="0">
                <a:solidFill>
                  <a:prstClr val="black"/>
                </a:solidFill>
                <a:cs typeface="Arial" panose="020B0604020202020204" pitchFamily="34" charset="0"/>
              </a:rPr>
              <a:t>I think that’s a good one, because I’ve seen first-hand that </a:t>
            </a:r>
            <a:r>
              <a:rPr lang="en-IE" b="1" i="1" dirty="0">
                <a:solidFill>
                  <a:prstClr val="black"/>
                </a:solidFill>
                <a:cs typeface="Arial" panose="020B0604020202020204" pitchFamily="34" charset="0"/>
              </a:rPr>
              <a:t>the guards are not helpful</a:t>
            </a:r>
            <a:r>
              <a:rPr lang="en-IE" i="1" dirty="0">
                <a:solidFill>
                  <a:prstClr val="black"/>
                </a:solidFill>
                <a:cs typeface="Arial" panose="020B0604020202020204" pitchFamily="34" charset="0"/>
              </a:rPr>
              <a:t>, I guess. If an inmate wants to or needs to change medication, they can’t do that. </a:t>
            </a:r>
            <a:r>
              <a:rPr lang="en-IE" sz="1400" dirty="0">
                <a:solidFill>
                  <a:prstClr val="black"/>
                </a:solidFill>
                <a:cs typeface="Arial" panose="020B0604020202020204" pitchFamily="34" charset="0"/>
              </a:rPr>
              <a:t>- 014Prisoner</a:t>
            </a:r>
            <a:endParaRPr lang="en-US" sz="1400" dirty="0">
              <a:solidFill>
                <a:prstClr val="black"/>
              </a:solidFill>
              <a:cs typeface="Arial" panose="020B0604020202020204" pitchFamily="34" charset="0"/>
            </a:endParaRPr>
          </a:p>
        </p:txBody>
      </p:sp>
    </p:spTree>
    <p:extLst>
      <p:ext uri="{BB962C8B-B14F-4D97-AF65-F5344CB8AC3E}">
        <p14:creationId xmlns:p14="http://schemas.microsoft.com/office/powerpoint/2010/main" val="204242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8"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icon surve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2" name="Diagram 1"/>
          <p:cNvGraphicFramePr/>
          <p:nvPr>
            <p:extLst>
              <p:ext uri="{D42A27DB-BD31-4B8C-83A1-F6EECF244321}">
                <p14:modId xmlns:p14="http://schemas.microsoft.com/office/powerpoint/2010/main" val="4111583993"/>
              </p:ext>
            </p:extLst>
          </p:nvPr>
        </p:nvGraphicFramePr>
        <p:xfrm>
          <a:off x="460375" y="339203"/>
          <a:ext cx="8434705" cy="5950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5022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270263" y="596478"/>
            <a:ext cx="8431731" cy="561600"/>
          </a:xfrm>
        </p:spPr>
        <p:txBody>
          <a:bodyPr/>
          <a:lstStyle/>
          <a:p>
            <a:r>
              <a:rPr lang="en-US" sz="4000" b="1" dirty="0"/>
              <a:t>CPT Rec 1: Equal Access to Activities</a:t>
            </a:r>
          </a:p>
        </p:txBody>
      </p:sp>
      <p:sp>
        <p:nvSpPr>
          <p:cNvPr id="5" name="Oval 4">
            <a:extLst>
              <a:ext uri="{FF2B5EF4-FFF2-40B4-BE49-F238E27FC236}">
                <a16:creationId xmlns:a16="http://schemas.microsoft.com/office/drawing/2014/main" id="{AC3FC826-8E4F-634C-87A3-0EB09DBDF039}"/>
              </a:ext>
            </a:extLst>
          </p:cNvPr>
          <p:cNvSpPr/>
          <p:nvPr/>
        </p:nvSpPr>
        <p:spPr>
          <a:xfrm rot="760912">
            <a:off x="8013058" y="426616"/>
            <a:ext cx="975234" cy="923329"/>
          </a:xfrm>
          <a:prstGeom prst="ellipse">
            <a:avLst/>
          </a:prstGeom>
          <a:blipFill dpi="0" rotWithShape="1">
            <a:blip r:embed="rId3">
              <a:extLst>
                <a:ext uri="{BEBA8EAE-BF5A-486C-A8C5-ECC9F3942E4B}">
                  <a14:imgProps xmlns:a14="http://schemas.microsoft.com/office/drawing/2010/main">
                    <a14:imgLayer r:embed="rId4">
                      <a14:imgEffect>
                        <a14:brightnessContrast contrast="47000"/>
                      </a14:imgEffect>
                    </a14:imgLayer>
                  </a14:imgProps>
                </a:ext>
                <a:ext uri="{28A0092B-C50C-407E-A947-70E740481C1C}">
                  <a14:useLocalDpi xmlns:a14="http://schemas.microsoft.com/office/drawing/2010/main" val="0"/>
                </a:ext>
              </a:extLst>
            </a:blip>
            <a:srcRect/>
            <a:stretch>
              <a:fillRect l="2000" r="-2000" b="-2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3" name="TextBox 2">
            <a:extLst>
              <a:ext uri="{FF2B5EF4-FFF2-40B4-BE49-F238E27FC236}">
                <a16:creationId xmlns:a16="http://schemas.microsoft.com/office/drawing/2014/main" id="{601E85BA-4411-874D-97DA-AB167E21B352}"/>
              </a:ext>
            </a:extLst>
          </p:cNvPr>
          <p:cNvSpPr txBox="1"/>
          <p:nvPr/>
        </p:nvSpPr>
        <p:spPr>
          <a:xfrm>
            <a:off x="2465408" y="1543456"/>
            <a:ext cx="6187217" cy="1323439"/>
          </a:xfrm>
          <a:prstGeom prst="rect">
            <a:avLst/>
          </a:prstGeom>
          <a:noFill/>
        </p:spPr>
        <p:txBody>
          <a:bodyPr wrap="square" rtlCol="0">
            <a:spAutoFit/>
          </a:bodyPr>
          <a:lstStyle/>
          <a:p>
            <a:pPr algn="just"/>
            <a:r>
              <a:rPr lang="en-IE" sz="2000" b="1" i="1" dirty="0">
                <a:solidFill>
                  <a:schemeClr val="accent2"/>
                </a:solidFill>
              </a:rPr>
              <a:t>Increase the places available for work and purposeful activities for all </a:t>
            </a:r>
            <a:r>
              <a:rPr lang="en-IE" sz="2000" i="1" dirty="0"/>
              <a:t>categories of </a:t>
            </a:r>
            <a:r>
              <a:rPr lang="en-IE" sz="2000" b="1" i="1" dirty="0">
                <a:solidFill>
                  <a:schemeClr val="accent2"/>
                </a:solidFill>
              </a:rPr>
              <a:t>women prisoners </a:t>
            </a:r>
            <a:r>
              <a:rPr lang="en-IE" sz="2000" i="1" dirty="0"/>
              <a:t>at Edinburgh Prison to ensure that all women prisoners can benefit from these </a:t>
            </a:r>
            <a:r>
              <a:rPr lang="en-IE" sz="2000" b="1" i="1" dirty="0">
                <a:solidFill>
                  <a:schemeClr val="accent2"/>
                </a:solidFill>
              </a:rPr>
              <a:t>on an equal basis to male prisoners. </a:t>
            </a:r>
          </a:p>
        </p:txBody>
      </p:sp>
      <p:graphicFrame>
        <p:nvGraphicFramePr>
          <p:cNvPr id="6" name="Chart 5">
            <a:extLst>
              <a:ext uri="{FF2B5EF4-FFF2-40B4-BE49-F238E27FC236}">
                <a16:creationId xmlns:a16="http://schemas.microsoft.com/office/drawing/2014/main" id="{FA4209A4-C7C8-1D44-A08C-C7B93E8E5C06}"/>
              </a:ext>
            </a:extLst>
          </p:cNvPr>
          <p:cNvGraphicFramePr/>
          <p:nvPr>
            <p:extLst>
              <p:ext uri="{D42A27DB-BD31-4B8C-83A1-F6EECF244321}">
                <p14:modId xmlns:p14="http://schemas.microsoft.com/office/powerpoint/2010/main" val="1070203000"/>
              </p:ext>
            </p:extLst>
          </p:nvPr>
        </p:nvGraphicFramePr>
        <p:xfrm>
          <a:off x="25692" y="1158078"/>
          <a:ext cx="2873916" cy="2679996"/>
        </p:xfrm>
        <a:graphic>
          <a:graphicData uri="http://schemas.openxmlformats.org/drawingml/2006/chart">
            <c:chart xmlns:c="http://schemas.openxmlformats.org/drawingml/2006/chart" xmlns:r="http://schemas.openxmlformats.org/officeDocument/2006/relationships" r:id="rId5"/>
          </a:graphicData>
        </a:graphic>
      </p:graphicFrame>
      <p:sp>
        <p:nvSpPr>
          <p:cNvPr id="2" name="Rounded Rectangular Callout 1">
            <a:extLst>
              <a:ext uri="{FF2B5EF4-FFF2-40B4-BE49-F238E27FC236}">
                <a16:creationId xmlns:a16="http://schemas.microsoft.com/office/drawing/2014/main" id="{65D87BDF-36B1-6A46-9F19-D30A57ACA3D7}"/>
              </a:ext>
            </a:extLst>
          </p:cNvPr>
          <p:cNvSpPr/>
          <p:nvPr/>
        </p:nvSpPr>
        <p:spPr>
          <a:xfrm>
            <a:off x="1203766" y="4636068"/>
            <a:ext cx="7370389" cy="1356952"/>
          </a:xfrm>
          <a:prstGeom prst="wedgeRoundRectCallout">
            <a:avLst>
              <a:gd name="adj1" fmla="val -55143"/>
              <a:gd name="adj2" fmla="val -44935"/>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t" anchorCtr="0"/>
          <a:lstStyle/>
          <a:p>
            <a:pPr algn="just"/>
            <a:r>
              <a:rPr lang="en-US" i="1" dirty="0">
                <a:solidFill>
                  <a:schemeClr val="tx1"/>
                </a:solidFill>
              </a:rPr>
              <a:t>We can’t get the males out to work that need to go out to work, let alone getting the females. So, the balance seems to be yeah, we’ll all be the same, we’ll all be locked up. That’s the equality, yeah, which is not really where we want it to go. </a:t>
            </a:r>
            <a:r>
              <a:rPr lang="en-US" b="1" i="1" dirty="0">
                <a:solidFill>
                  <a:schemeClr val="tx1"/>
                </a:solidFill>
              </a:rPr>
              <a:t>Yeah, you’re all equal, you’re all locked up</a:t>
            </a:r>
            <a:r>
              <a:rPr lang="en-US" b="1" dirty="0">
                <a:solidFill>
                  <a:schemeClr val="tx1"/>
                </a:solidFill>
              </a:rPr>
              <a:t>. </a:t>
            </a:r>
            <a:r>
              <a:rPr lang="en-US" sz="1400" b="1" dirty="0">
                <a:solidFill>
                  <a:schemeClr val="tx1"/>
                </a:solidFill>
              </a:rPr>
              <a:t>–</a:t>
            </a:r>
            <a:r>
              <a:rPr lang="en-US" sz="1400" dirty="0">
                <a:solidFill>
                  <a:schemeClr val="tx1"/>
                </a:solidFill>
              </a:rPr>
              <a:t> 003Staff</a:t>
            </a:r>
          </a:p>
          <a:p>
            <a:pPr algn="ctr"/>
            <a:endParaRPr lang="en-US" dirty="0"/>
          </a:p>
        </p:txBody>
      </p:sp>
      <p:sp>
        <p:nvSpPr>
          <p:cNvPr id="9" name="Rounded Rectangular Callout 8">
            <a:extLst>
              <a:ext uri="{FF2B5EF4-FFF2-40B4-BE49-F238E27FC236}">
                <a16:creationId xmlns:a16="http://schemas.microsoft.com/office/drawing/2014/main" id="{9ADA8C1B-46E9-5641-BB38-FF9956BEBE97}"/>
              </a:ext>
            </a:extLst>
          </p:cNvPr>
          <p:cNvSpPr/>
          <p:nvPr/>
        </p:nvSpPr>
        <p:spPr>
          <a:xfrm>
            <a:off x="3649929" y="3003170"/>
            <a:ext cx="4543576" cy="1323438"/>
          </a:xfrm>
          <a:prstGeom prst="wedgeRoundRectCallout">
            <a:avLst>
              <a:gd name="adj1" fmla="val -64346"/>
              <a:gd name="adj2" fmla="val -36626"/>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just"/>
            <a:r>
              <a:rPr lang="en-IE" i="1" dirty="0">
                <a:solidFill>
                  <a:schemeClr val="tx1"/>
                </a:solidFill>
              </a:rPr>
              <a:t>Are there enough programme spaces for women? Probably not. Are there enough programme spaces for everybody? Absolutely not. </a:t>
            </a:r>
            <a:r>
              <a:rPr lang="en-IE" sz="1400" dirty="0">
                <a:solidFill>
                  <a:schemeClr val="tx1"/>
                </a:solidFill>
              </a:rPr>
              <a:t>– 006Staff</a:t>
            </a:r>
            <a:endParaRPr lang="en-US" sz="1400" dirty="0">
              <a:solidFill>
                <a:schemeClr val="tx1"/>
              </a:solidFill>
            </a:endParaRPr>
          </a:p>
        </p:txBody>
      </p:sp>
      <p:sp>
        <p:nvSpPr>
          <p:cNvPr id="7" name="Oval 6">
            <a:extLst>
              <a:ext uri="{FF2B5EF4-FFF2-40B4-BE49-F238E27FC236}">
                <a16:creationId xmlns:a16="http://schemas.microsoft.com/office/drawing/2014/main" id="{09A495A7-026C-BA43-8F60-60B116BBB89F}"/>
              </a:ext>
            </a:extLst>
          </p:cNvPr>
          <p:cNvSpPr/>
          <p:nvPr/>
        </p:nvSpPr>
        <p:spPr>
          <a:xfrm>
            <a:off x="950495" y="2418360"/>
            <a:ext cx="1034716" cy="1479884"/>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4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2" grpId="0" animBg="1"/>
      <p:bldP spid="9"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1270534" y="450060"/>
            <a:ext cx="8431731" cy="561600"/>
          </a:xfrm>
        </p:spPr>
        <p:txBody>
          <a:bodyPr/>
          <a:lstStyle/>
          <a:p>
            <a:r>
              <a:rPr lang="en-US" sz="4000" b="1" dirty="0"/>
              <a:t>CPT Rec 2: GBV Admission Screening</a:t>
            </a:r>
          </a:p>
        </p:txBody>
      </p:sp>
      <p:sp>
        <p:nvSpPr>
          <p:cNvPr id="3" name="Oval 2">
            <a:extLst>
              <a:ext uri="{FF2B5EF4-FFF2-40B4-BE49-F238E27FC236}">
                <a16:creationId xmlns:a16="http://schemas.microsoft.com/office/drawing/2014/main" id="{AF6F4384-6608-4A40-83DD-63CF7BD6F9D5}"/>
              </a:ext>
            </a:extLst>
          </p:cNvPr>
          <p:cNvSpPr/>
          <p:nvPr/>
        </p:nvSpPr>
        <p:spPr>
          <a:xfrm rot="20842743">
            <a:off x="154163" y="218940"/>
            <a:ext cx="981458" cy="938600"/>
          </a:xfrm>
          <a:prstGeom prst="ellipse">
            <a:avLst/>
          </a:prstGeom>
          <a:blipFill dpi="0" rotWithShape="1">
            <a:blip r:embed="rId3">
              <a:extLst>
                <a:ext uri="{28A0092B-C50C-407E-A947-70E740481C1C}">
                  <a14:useLocalDpi xmlns:a14="http://schemas.microsoft.com/office/drawing/2010/main" val="0"/>
                </a:ext>
              </a:extLst>
            </a:blip>
            <a:srcRect/>
            <a:stretch>
              <a:fillRect l="2000" t="-4000" b="1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2" name="TextBox 1">
            <a:extLst>
              <a:ext uri="{FF2B5EF4-FFF2-40B4-BE49-F238E27FC236}">
                <a16:creationId xmlns:a16="http://schemas.microsoft.com/office/drawing/2014/main" id="{6113EC9F-B12A-8E4F-B933-A7DB0DC0F107}"/>
              </a:ext>
            </a:extLst>
          </p:cNvPr>
          <p:cNvSpPr txBox="1"/>
          <p:nvPr/>
        </p:nvSpPr>
        <p:spPr>
          <a:xfrm>
            <a:off x="256646" y="1357291"/>
            <a:ext cx="5879111" cy="1626541"/>
          </a:xfrm>
          <a:prstGeom prst="rect">
            <a:avLst/>
          </a:prstGeom>
          <a:noFill/>
        </p:spPr>
        <p:txBody>
          <a:bodyPr wrap="square" rtlCol="0">
            <a:spAutoFit/>
          </a:bodyPr>
          <a:lstStyle/>
          <a:p>
            <a:pPr algn="just"/>
            <a:r>
              <a:rPr lang="en-IE" sz="2000" b="1" i="1" dirty="0">
                <a:solidFill>
                  <a:schemeClr val="accent2"/>
                </a:solidFill>
              </a:rPr>
              <a:t>Admission screening should include a history of any sexual abuse and other gender-based violence </a:t>
            </a:r>
            <a:r>
              <a:rPr lang="en-IE" sz="2000" i="1" dirty="0"/>
              <a:t>and that this should inform any care plan established for the woman to </a:t>
            </a:r>
            <a:r>
              <a:rPr lang="en-IE" sz="2000" b="1" i="1" dirty="0">
                <a:solidFill>
                  <a:schemeClr val="accent2"/>
                </a:solidFill>
              </a:rPr>
              <a:t>ensure appropriate care and prevent re-traumatisation.</a:t>
            </a:r>
          </a:p>
        </p:txBody>
      </p:sp>
      <p:sp>
        <p:nvSpPr>
          <p:cNvPr id="19" name="TextBox 18">
            <a:extLst>
              <a:ext uri="{FF2B5EF4-FFF2-40B4-BE49-F238E27FC236}">
                <a16:creationId xmlns:a16="http://schemas.microsoft.com/office/drawing/2014/main" id="{8F524539-290D-B44E-BD77-C8D8B426FDF9}"/>
              </a:ext>
            </a:extLst>
          </p:cNvPr>
          <p:cNvSpPr txBox="1"/>
          <p:nvPr/>
        </p:nvSpPr>
        <p:spPr>
          <a:xfrm>
            <a:off x="6135757" y="4240696"/>
            <a:ext cx="184731" cy="369332"/>
          </a:xfrm>
          <a:prstGeom prst="rect">
            <a:avLst/>
          </a:prstGeom>
          <a:noFill/>
        </p:spPr>
        <p:txBody>
          <a:bodyPr wrap="none" rtlCol="0">
            <a:spAutoFit/>
          </a:bodyPr>
          <a:lstStyle/>
          <a:p>
            <a:endParaRPr lang="en-US" dirty="0"/>
          </a:p>
        </p:txBody>
      </p:sp>
      <p:graphicFrame>
        <p:nvGraphicFramePr>
          <p:cNvPr id="8" name="Chart 7">
            <a:extLst>
              <a:ext uri="{FF2B5EF4-FFF2-40B4-BE49-F238E27FC236}">
                <a16:creationId xmlns:a16="http://schemas.microsoft.com/office/drawing/2014/main" id="{4D3C11AE-0BFC-F64E-A9B2-12CC0F77A113}"/>
              </a:ext>
            </a:extLst>
          </p:cNvPr>
          <p:cNvGraphicFramePr/>
          <p:nvPr>
            <p:extLst>
              <p:ext uri="{D42A27DB-BD31-4B8C-83A1-F6EECF244321}">
                <p14:modId xmlns:p14="http://schemas.microsoft.com/office/powerpoint/2010/main" val="168563403"/>
              </p:ext>
            </p:extLst>
          </p:nvPr>
        </p:nvGraphicFramePr>
        <p:xfrm>
          <a:off x="6246970" y="1069016"/>
          <a:ext cx="2888409" cy="2005377"/>
        </p:xfrm>
        <a:graphic>
          <a:graphicData uri="http://schemas.openxmlformats.org/drawingml/2006/chart">
            <c:chart xmlns:c="http://schemas.openxmlformats.org/drawingml/2006/chart" xmlns:r="http://schemas.openxmlformats.org/officeDocument/2006/relationships" r:id="rId4"/>
          </a:graphicData>
        </a:graphic>
      </p:graphicFrame>
      <p:sp>
        <p:nvSpPr>
          <p:cNvPr id="9" name="Rounded Rectangular Callout 8">
            <a:extLst>
              <a:ext uri="{FF2B5EF4-FFF2-40B4-BE49-F238E27FC236}">
                <a16:creationId xmlns:a16="http://schemas.microsoft.com/office/drawing/2014/main" id="{D4D73E14-6F26-1649-822F-FD36EE60A03D}"/>
              </a:ext>
            </a:extLst>
          </p:cNvPr>
          <p:cNvSpPr/>
          <p:nvPr/>
        </p:nvSpPr>
        <p:spPr>
          <a:xfrm>
            <a:off x="222509" y="3088401"/>
            <a:ext cx="6705970" cy="919401"/>
          </a:xfrm>
          <a:prstGeom prst="wedgeRoundRectCallout">
            <a:avLst>
              <a:gd name="adj1" fmla="val 53636"/>
              <a:gd name="adj2" fmla="val 3884"/>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just"/>
            <a:r>
              <a:rPr lang="en-IE" sz="1600" i="1" dirty="0">
                <a:solidFill>
                  <a:schemeClr val="tx1"/>
                </a:solidFill>
              </a:rPr>
              <a:t>Yes but I think it needs to be </a:t>
            </a:r>
            <a:r>
              <a:rPr lang="en-IE" sz="1600" b="1" i="1" dirty="0">
                <a:solidFill>
                  <a:schemeClr val="tx1"/>
                </a:solidFill>
              </a:rPr>
              <a:t>someone in between an officer and a prisoner </a:t>
            </a:r>
            <a:r>
              <a:rPr lang="en-IE" sz="1600" i="1" dirty="0">
                <a:solidFill>
                  <a:schemeClr val="tx1"/>
                </a:solidFill>
              </a:rPr>
              <a:t>because you don’t want to be pouring your heart out to a prisoner but you also don’t want to be pouring your heart out to an officer. </a:t>
            </a:r>
            <a:r>
              <a:rPr lang="en-IE" sz="1400" dirty="0">
                <a:solidFill>
                  <a:schemeClr val="tx1"/>
                </a:solidFill>
              </a:rPr>
              <a:t>- 024Prisoner</a:t>
            </a:r>
            <a:endParaRPr lang="en-US" sz="1400" dirty="0">
              <a:solidFill>
                <a:schemeClr val="tx1"/>
              </a:solidFill>
            </a:endParaRPr>
          </a:p>
        </p:txBody>
      </p:sp>
      <p:sp>
        <p:nvSpPr>
          <p:cNvPr id="5" name="Oval 4">
            <a:extLst>
              <a:ext uri="{FF2B5EF4-FFF2-40B4-BE49-F238E27FC236}">
                <a16:creationId xmlns:a16="http://schemas.microsoft.com/office/drawing/2014/main" id="{328D6DFA-7670-4C40-9463-6CC1D5234B7C}"/>
              </a:ext>
            </a:extLst>
          </p:cNvPr>
          <p:cNvSpPr/>
          <p:nvPr/>
        </p:nvSpPr>
        <p:spPr>
          <a:xfrm>
            <a:off x="7142935" y="1367964"/>
            <a:ext cx="1035423" cy="1809943"/>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ular Callout 10">
            <a:extLst>
              <a:ext uri="{FF2B5EF4-FFF2-40B4-BE49-F238E27FC236}">
                <a16:creationId xmlns:a16="http://schemas.microsoft.com/office/drawing/2014/main" id="{79E561A4-9F62-3B40-BE87-FC5C07BE2F45}"/>
              </a:ext>
            </a:extLst>
          </p:cNvPr>
          <p:cNvSpPr/>
          <p:nvPr/>
        </p:nvSpPr>
        <p:spPr>
          <a:xfrm>
            <a:off x="4508366" y="4914693"/>
            <a:ext cx="4127531" cy="1464231"/>
          </a:xfrm>
          <a:prstGeom prst="wedgeRoundRectCallout">
            <a:avLst>
              <a:gd name="adj1" fmla="val 58268"/>
              <a:gd name="adj2" fmla="val 2713"/>
              <a:gd name="adj3" fmla="val 16667"/>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spAutoFit/>
          </a:bodyPr>
          <a:lstStyle/>
          <a:p>
            <a:r>
              <a:rPr lang="en-US" sz="1600" b="1" i="1" dirty="0">
                <a:solidFill>
                  <a:prstClr val="black"/>
                </a:solidFill>
                <a:cs typeface="Arial" panose="020B0604020202020204" pitchFamily="34" charset="0"/>
              </a:rPr>
              <a:t>It’s too early I would say.  </a:t>
            </a:r>
            <a:r>
              <a:rPr lang="en-US" sz="1600" i="1" dirty="0">
                <a:solidFill>
                  <a:prstClr val="black"/>
                </a:solidFill>
                <a:cs typeface="Arial" panose="020B0604020202020204" pitchFamily="34" charset="0"/>
              </a:rPr>
              <a:t>You’re just new to prison, you’ve got a lot of things going on in your head, you’re probably coming off drink or drugs, you start asking these questions, </a:t>
            </a:r>
            <a:r>
              <a:rPr lang="en-US" sz="1600" b="1" i="1" dirty="0">
                <a:solidFill>
                  <a:prstClr val="black"/>
                </a:solidFill>
                <a:cs typeface="Arial" panose="020B0604020202020204" pitchFamily="34" charset="0"/>
              </a:rPr>
              <a:t>I’m not too sure if that’s the right time. </a:t>
            </a:r>
            <a:r>
              <a:rPr lang="en-US" sz="1400" dirty="0">
                <a:solidFill>
                  <a:prstClr val="black"/>
                </a:solidFill>
                <a:cs typeface="Arial" panose="020B0604020202020204" pitchFamily="34" charset="0"/>
              </a:rPr>
              <a:t>- 007Staff</a:t>
            </a:r>
          </a:p>
        </p:txBody>
      </p:sp>
      <p:sp>
        <p:nvSpPr>
          <p:cNvPr id="12" name="Rounded Rectangular Callout 11">
            <a:extLst>
              <a:ext uri="{FF2B5EF4-FFF2-40B4-BE49-F238E27FC236}">
                <a16:creationId xmlns:a16="http://schemas.microsoft.com/office/drawing/2014/main" id="{3214E545-E41A-0247-B5E4-2A361DC18DAF}"/>
              </a:ext>
            </a:extLst>
          </p:cNvPr>
          <p:cNvSpPr/>
          <p:nvPr/>
        </p:nvSpPr>
        <p:spPr>
          <a:xfrm>
            <a:off x="4256910" y="4160140"/>
            <a:ext cx="4630444" cy="646986"/>
          </a:xfrm>
          <a:prstGeom prst="wedgeRoundRectCallout">
            <a:avLst>
              <a:gd name="adj1" fmla="val 52716"/>
              <a:gd name="adj2" fmla="val -50889"/>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just"/>
            <a:r>
              <a:rPr lang="en-IE" sz="1600" i="1" dirty="0">
                <a:solidFill>
                  <a:schemeClr val="tx1"/>
                </a:solidFill>
                <a:cs typeface="Arial" panose="020B0604020202020204" pitchFamily="34" charset="0"/>
              </a:rPr>
              <a:t>If you </a:t>
            </a:r>
            <a:r>
              <a:rPr lang="en-IE" sz="1600" b="1" i="1" dirty="0">
                <a:solidFill>
                  <a:schemeClr val="tx1"/>
                </a:solidFill>
                <a:cs typeface="Arial" panose="020B0604020202020204" pitchFamily="34" charset="0"/>
              </a:rPr>
              <a:t>give them at least two weeks </a:t>
            </a:r>
            <a:r>
              <a:rPr lang="en-IE" sz="1600" i="1" dirty="0">
                <a:solidFill>
                  <a:schemeClr val="tx1"/>
                </a:solidFill>
                <a:cs typeface="Arial" panose="020B0604020202020204" pitchFamily="34" charset="0"/>
              </a:rPr>
              <a:t>to find their feet and … then ask them things like that. </a:t>
            </a:r>
            <a:r>
              <a:rPr lang="en-IE" sz="1400" dirty="0">
                <a:solidFill>
                  <a:schemeClr val="tx1"/>
                </a:solidFill>
              </a:rPr>
              <a:t>– 021Prisoner</a:t>
            </a:r>
            <a:endParaRPr lang="en-US" sz="1400" dirty="0">
              <a:solidFill>
                <a:schemeClr val="tx1"/>
              </a:solidFill>
            </a:endParaRPr>
          </a:p>
        </p:txBody>
      </p:sp>
      <p:sp>
        <p:nvSpPr>
          <p:cNvPr id="15" name="Rounded Rectangular Callout 14">
            <a:extLst>
              <a:ext uri="{FF2B5EF4-FFF2-40B4-BE49-F238E27FC236}">
                <a16:creationId xmlns:a16="http://schemas.microsoft.com/office/drawing/2014/main" id="{0F765A43-4306-BB4B-BA15-A67376EF5D52}"/>
              </a:ext>
            </a:extLst>
          </p:cNvPr>
          <p:cNvSpPr/>
          <p:nvPr/>
        </p:nvSpPr>
        <p:spPr>
          <a:xfrm>
            <a:off x="256646" y="4137070"/>
            <a:ext cx="3919938" cy="2281476"/>
          </a:xfrm>
          <a:prstGeom prst="wedgeRoundRectCallout">
            <a:avLst>
              <a:gd name="adj1" fmla="val -54732"/>
              <a:gd name="adj2" fmla="val -47894"/>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pPr lvl="0" algn="just"/>
            <a:r>
              <a:rPr lang="en-US" sz="1600" i="1" dirty="0">
                <a:solidFill>
                  <a:schemeClr val="tx1"/>
                </a:solidFill>
                <a:cs typeface="Arial" panose="020B0604020202020204" pitchFamily="34" charset="0"/>
              </a:rPr>
              <a:t>If I first came into prison and on reception they said, ‘Have you been abused?  Have you been in an abusive relationship?’ I’d be like, ‘</a:t>
            </a:r>
            <a:r>
              <a:rPr lang="en-US" sz="1600" b="1" i="1" dirty="0">
                <a:solidFill>
                  <a:schemeClr val="tx1"/>
                </a:solidFill>
                <a:cs typeface="Arial" panose="020B0604020202020204" pitchFamily="34" charset="0"/>
              </a:rPr>
              <a:t>Wait a minute, who are you?  Why are you asking me that?  Why?  What’s it got to do with you?</a:t>
            </a:r>
            <a:r>
              <a:rPr lang="en-US" sz="1600" i="1" dirty="0">
                <a:solidFill>
                  <a:schemeClr val="tx1"/>
                </a:solidFill>
                <a:cs typeface="Arial" panose="020B0604020202020204" pitchFamily="34" charset="0"/>
              </a:rPr>
              <a:t>’… But, it should be somewhere. I think </a:t>
            </a:r>
            <a:r>
              <a:rPr lang="en-US" sz="1600" b="1" i="1" dirty="0">
                <a:solidFill>
                  <a:schemeClr val="tx1"/>
                </a:solidFill>
                <a:cs typeface="Arial" panose="020B0604020202020204" pitchFamily="34" charset="0"/>
              </a:rPr>
              <a:t>it should be somewhere</a:t>
            </a:r>
            <a:r>
              <a:rPr lang="en-US" sz="1600" i="1" dirty="0">
                <a:solidFill>
                  <a:schemeClr val="tx1"/>
                </a:solidFill>
                <a:cs typeface="Arial" panose="020B0604020202020204" pitchFamily="34" charset="0"/>
              </a:rPr>
              <a:t>. </a:t>
            </a:r>
            <a:r>
              <a:rPr lang="en-US" sz="1400" dirty="0">
                <a:solidFill>
                  <a:schemeClr val="tx1"/>
                </a:solidFill>
                <a:cs typeface="Arial" panose="020B0604020202020204" pitchFamily="34" charset="0"/>
              </a:rPr>
              <a:t>– 027Prisoner</a:t>
            </a:r>
          </a:p>
        </p:txBody>
      </p:sp>
    </p:spTree>
    <p:extLst>
      <p:ext uri="{BB962C8B-B14F-4D97-AF65-F5344CB8AC3E}">
        <p14:creationId xmlns:p14="http://schemas.microsoft.com/office/powerpoint/2010/main" val="426937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animBg="1"/>
      <p:bldP spid="5" grpId="0" animBg="1"/>
      <p:bldP spid="11" grpId="0" animBg="1"/>
      <p:bldP spid="12"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1270534" y="450060"/>
            <a:ext cx="8431731" cy="561600"/>
          </a:xfrm>
        </p:spPr>
        <p:txBody>
          <a:bodyPr/>
          <a:lstStyle/>
          <a:p>
            <a:r>
              <a:rPr lang="en-US" sz="4000" b="1" dirty="0"/>
              <a:t>CPT Rec 2: GBV Admission Screening</a:t>
            </a:r>
          </a:p>
        </p:txBody>
      </p:sp>
      <p:sp>
        <p:nvSpPr>
          <p:cNvPr id="3" name="Oval 2">
            <a:extLst>
              <a:ext uri="{FF2B5EF4-FFF2-40B4-BE49-F238E27FC236}">
                <a16:creationId xmlns:a16="http://schemas.microsoft.com/office/drawing/2014/main" id="{AF6F4384-6608-4A40-83DD-63CF7BD6F9D5}"/>
              </a:ext>
            </a:extLst>
          </p:cNvPr>
          <p:cNvSpPr/>
          <p:nvPr/>
        </p:nvSpPr>
        <p:spPr>
          <a:xfrm rot="21113669">
            <a:off x="154163" y="218940"/>
            <a:ext cx="981458" cy="938600"/>
          </a:xfrm>
          <a:prstGeom prst="ellipse">
            <a:avLst/>
          </a:prstGeom>
          <a:blipFill dpi="0" rotWithShape="1">
            <a:blip r:embed="rId3">
              <a:extLst>
                <a:ext uri="{28A0092B-C50C-407E-A947-70E740481C1C}">
                  <a14:useLocalDpi xmlns:a14="http://schemas.microsoft.com/office/drawing/2010/main" val="0"/>
                </a:ext>
              </a:extLst>
            </a:blip>
            <a:srcRect/>
            <a:stretch>
              <a:fillRect l="2000" t="-4000" b="1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2" name="TextBox 1">
            <a:extLst>
              <a:ext uri="{FF2B5EF4-FFF2-40B4-BE49-F238E27FC236}">
                <a16:creationId xmlns:a16="http://schemas.microsoft.com/office/drawing/2014/main" id="{6113EC9F-B12A-8E4F-B933-A7DB0DC0F107}"/>
              </a:ext>
            </a:extLst>
          </p:cNvPr>
          <p:cNvSpPr txBox="1"/>
          <p:nvPr/>
        </p:nvSpPr>
        <p:spPr>
          <a:xfrm>
            <a:off x="275757" y="1480278"/>
            <a:ext cx="5879111" cy="1626541"/>
          </a:xfrm>
          <a:prstGeom prst="rect">
            <a:avLst/>
          </a:prstGeom>
          <a:noFill/>
        </p:spPr>
        <p:txBody>
          <a:bodyPr wrap="square" rtlCol="0">
            <a:spAutoFit/>
          </a:bodyPr>
          <a:lstStyle/>
          <a:p>
            <a:pPr algn="just"/>
            <a:r>
              <a:rPr lang="en-IE" sz="2000" b="1" i="1" dirty="0">
                <a:solidFill>
                  <a:schemeClr val="accent2"/>
                </a:solidFill>
              </a:rPr>
              <a:t>Admission screening should include a history of any sexual abuse and other gender-based violence </a:t>
            </a:r>
            <a:r>
              <a:rPr lang="en-IE" sz="2000" i="1" dirty="0"/>
              <a:t>and that this should inform any care plan established for the woman to </a:t>
            </a:r>
            <a:r>
              <a:rPr lang="en-IE" sz="2000" b="1" i="1" dirty="0">
                <a:solidFill>
                  <a:schemeClr val="accent2"/>
                </a:solidFill>
              </a:rPr>
              <a:t>ensure appropriate care and prevent re-traumatisation.</a:t>
            </a:r>
          </a:p>
        </p:txBody>
      </p:sp>
      <p:sp>
        <p:nvSpPr>
          <p:cNvPr id="19" name="TextBox 18">
            <a:extLst>
              <a:ext uri="{FF2B5EF4-FFF2-40B4-BE49-F238E27FC236}">
                <a16:creationId xmlns:a16="http://schemas.microsoft.com/office/drawing/2014/main" id="{8F524539-290D-B44E-BD77-C8D8B426FDF9}"/>
              </a:ext>
            </a:extLst>
          </p:cNvPr>
          <p:cNvSpPr txBox="1"/>
          <p:nvPr/>
        </p:nvSpPr>
        <p:spPr>
          <a:xfrm>
            <a:off x="6135757" y="4240696"/>
            <a:ext cx="184731" cy="369332"/>
          </a:xfrm>
          <a:prstGeom prst="rect">
            <a:avLst/>
          </a:prstGeom>
          <a:noFill/>
        </p:spPr>
        <p:txBody>
          <a:bodyPr wrap="none" rtlCol="0">
            <a:spAutoFit/>
          </a:bodyPr>
          <a:lstStyle/>
          <a:p>
            <a:endParaRPr lang="en-US" dirty="0"/>
          </a:p>
        </p:txBody>
      </p:sp>
      <p:sp>
        <p:nvSpPr>
          <p:cNvPr id="11" name="Rounded Rectangular Callout 10">
            <a:extLst>
              <a:ext uri="{FF2B5EF4-FFF2-40B4-BE49-F238E27FC236}">
                <a16:creationId xmlns:a16="http://schemas.microsoft.com/office/drawing/2014/main" id="{FEFFC1DC-B1AD-934E-8D87-F209DC194BA1}"/>
              </a:ext>
            </a:extLst>
          </p:cNvPr>
          <p:cNvSpPr/>
          <p:nvPr/>
        </p:nvSpPr>
        <p:spPr>
          <a:xfrm>
            <a:off x="4440066" y="3601877"/>
            <a:ext cx="3835833" cy="2281476"/>
          </a:xfrm>
          <a:prstGeom prst="wedgeRoundRectCallout">
            <a:avLst>
              <a:gd name="adj1" fmla="val 55989"/>
              <a:gd name="adj2" fmla="val -44975"/>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algn="just"/>
            <a:r>
              <a:rPr lang="en-IE" sz="1600" dirty="0">
                <a:solidFill>
                  <a:schemeClr val="tx1"/>
                </a:solidFill>
              </a:rPr>
              <a:t>I think rather than screening as such for that sort of traumatisation, we should develop a process that just says </a:t>
            </a:r>
            <a:r>
              <a:rPr lang="en-IE" sz="1600" b="1" dirty="0">
                <a:solidFill>
                  <a:schemeClr val="tx1"/>
                </a:solidFill>
              </a:rPr>
              <a:t>let’s assume that everybody’s had some sort of form of abuse in their past</a:t>
            </a:r>
            <a:r>
              <a:rPr lang="en-IE" sz="1600" dirty="0">
                <a:solidFill>
                  <a:schemeClr val="tx1"/>
                </a:solidFill>
              </a:rPr>
              <a:t> and then that just sort of means that we’re not retraumatising people by some of that process. </a:t>
            </a:r>
            <a:r>
              <a:rPr lang="en-IE" sz="1400" dirty="0">
                <a:solidFill>
                  <a:schemeClr val="tx1"/>
                </a:solidFill>
              </a:rPr>
              <a:t>- 005Staff</a:t>
            </a:r>
            <a:endParaRPr lang="en-US" sz="1400" dirty="0">
              <a:solidFill>
                <a:schemeClr val="tx1"/>
              </a:solidFill>
              <a:cs typeface="Arial" panose="020B0604020202020204" pitchFamily="34" charset="0"/>
            </a:endParaRPr>
          </a:p>
        </p:txBody>
      </p:sp>
      <p:graphicFrame>
        <p:nvGraphicFramePr>
          <p:cNvPr id="13" name="Chart 12">
            <a:extLst>
              <a:ext uri="{FF2B5EF4-FFF2-40B4-BE49-F238E27FC236}">
                <a16:creationId xmlns:a16="http://schemas.microsoft.com/office/drawing/2014/main" id="{B5F16FA6-243F-2140-8395-ADD5642C3080}"/>
              </a:ext>
            </a:extLst>
          </p:cNvPr>
          <p:cNvGraphicFramePr/>
          <p:nvPr>
            <p:extLst>
              <p:ext uri="{D42A27DB-BD31-4B8C-83A1-F6EECF244321}">
                <p14:modId xmlns:p14="http://schemas.microsoft.com/office/powerpoint/2010/main" val="42108985"/>
              </p:ext>
            </p:extLst>
          </p:nvPr>
        </p:nvGraphicFramePr>
        <p:xfrm>
          <a:off x="6274188" y="1109995"/>
          <a:ext cx="2888409" cy="2005377"/>
        </p:xfrm>
        <a:graphic>
          <a:graphicData uri="http://schemas.openxmlformats.org/drawingml/2006/chart">
            <c:chart xmlns:c="http://schemas.openxmlformats.org/drawingml/2006/chart" xmlns:r="http://schemas.openxmlformats.org/officeDocument/2006/relationships" r:id="rId4"/>
          </a:graphicData>
        </a:graphic>
      </p:graphicFrame>
      <p:sp>
        <p:nvSpPr>
          <p:cNvPr id="14" name="Rounded Rectangular Callout 13">
            <a:extLst>
              <a:ext uri="{FF2B5EF4-FFF2-40B4-BE49-F238E27FC236}">
                <a16:creationId xmlns:a16="http://schemas.microsoft.com/office/drawing/2014/main" id="{87E6EA45-AAD0-8843-899B-CF3FA255F5C1}"/>
              </a:ext>
            </a:extLst>
          </p:cNvPr>
          <p:cNvSpPr/>
          <p:nvPr/>
        </p:nvSpPr>
        <p:spPr>
          <a:xfrm>
            <a:off x="423011" y="3548726"/>
            <a:ext cx="3593405" cy="2009061"/>
          </a:xfrm>
          <a:prstGeom prst="wedgeRoundRectCallout">
            <a:avLst>
              <a:gd name="adj1" fmla="val 44769"/>
              <a:gd name="adj2" fmla="val -60814"/>
              <a:gd name="adj3" fmla="val 16667"/>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just"/>
            <a:r>
              <a:rPr lang="en-US" sz="1600" dirty="0">
                <a:solidFill>
                  <a:schemeClr val="tx1"/>
                </a:solidFill>
                <a:cs typeface="Arial" panose="020B0604020202020204" pitchFamily="34" charset="0"/>
              </a:rPr>
              <a:t>Imagine if you’ve just come into prison, </a:t>
            </a:r>
            <a:r>
              <a:rPr lang="en-US" sz="1600" b="1" dirty="0">
                <a:solidFill>
                  <a:schemeClr val="tx1"/>
                </a:solidFill>
                <a:cs typeface="Arial" panose="020B0604020202020204" pitchFamily="34" charset="0"/>
              </a:rPr>
              <a:t>and I’m the first face that you see, and I go, have you had any other previous sexual assaults?</a:t>
            </a:r>
            <a:r>
              <a:rPr lang="en-US" sz="1600" dirty="0">
                <a:solidFill>
                  <a:schemeClr val="tx1"/>
                </a:solidFill>
                <a:cs typeface="Arial" panose="020B0604020202020204" pitchFamily="34" charset="0"/>
              </a:rPr>
              <a:t> Have you been… were you sexually assaulted when you were younger? Nah, sorry, but that’s not for me. </a:t>
            </a:r>
            <a:r>
              <a:rPr lang="en-US" sz="1400" dirty="0">
                <a:solidFill>
                  <a:schemeClr val="tx1"/>
                </a:solidFill>
                <a:cs typeface="Arial" panose="020B0604020202020204" pitchFamily="34" charset="0"/>
              </a:rPr>
              <a:t>- 008Staff</a:t>
            </a:r>
          </a:p>
        </p:txBody>
      </p:sp>
      <p:sp>
        <p:nvSpPr>
          <p:cNvPr id="5" name="Oval 4">
            <a:extLst>
              <a:ext uri="{FF2B5EF4-FFF2-40B4-BE49-F238E27FC236}">
                <a16:creationId xmlns:a16="http://schemas.microsoft.com/office/drawing/2014/main" id="{E8B2227D-E37B-D146-A27E-53FB0A5A34D3}"/>
              </a:ext>
            </a:extLst>
          </p:cNvPr>
          <p:cNvSpPr/>
          <p:nvPr/>
        </p:nvSpPr>
        <p:spPr>
          <a:xfrm>
            <a:off x="8135912" y="2031662"/>
            <a:ext cx="890337" cy="1158901"/>
          </a:xfrm>
          <a:prstGeom prst="ellipse">
            <a:avLst/>
          </a:prstGeom>
          <a:noFill/>
          <a:ln w="222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94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23D6E8-AC4E-4744-B153-08918B701132}"/>
              </a:ext>
            </a:extLst>
          </p:cNvPr>
          <p:cNvSpPr txBox="1"/>
          <p:nvPr/>
        </p:nvSpPr>
        <p:spPr>
          <a:xfrm>
            <a:off x="342665" y="464457"/>
            <a:ext cx="8648265" cy="707886"/>
          </a:xfrm>
          <a:prstGeom prst="rect">
            <a:avLst/>
          </a:prstGeom>
          <a:noFill/>
        </p:spPr>
        <p:txBody>
          <a:bodyPr wrap="none" rtlCol="0">
            <a:spAutoFit/>
          </a:bodyPr>
          <a:lstStyle/>
          <a:p>
            <a:r>
              <a:rPr lang="en-IE" sz="4000" b="1" dirty="0">
                <a:solidFill>
                  <a:schemeClr val="accent2"/>
                </a:solidFill>
              </a:rPr>
              <a:t>Conclusion: Rights &amp; Recommendations</a:t>
            </a:r>
            <a:endParaRPr lang="en-US" sz="4000" dirty="0">
              <a:solidFill>
                <a:schemeClr val="accent2"/>
              </a:solidFill>
            </a:endParaRPr>
          </a:p>
        </p:txBody>
      </p:sp>
      <p:sp>
        <p:nvSpPr>
          <p:cNvPr id="4" name="TextBox 3">
            <a:extLst>
              <a:ext uri="{FF2B5EF4-FFF2-40B4-BE49-F238E27FC236}">
                <a16:creationId xmlns:a16="http://schemas.microsoft.com/office/drawing/2014/main" id="{952F241A-F7E8-E947-9D3E-F4B5A940A168}"/>
              </a:ext>
            </a:extLst>
          </p:cNvPr>
          <p:cNvSpPr txBox="1"/>
          <p:nvPr/>
        </p:nvSpPr>
        <p:spPr>
          <a:xfrm>
            <a:off x="1467464" y="2258940"/>
            <a:ext cx="8489336" cy="1092607"/>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2000" b="1" dirty="0"/>
              <a:t>Unintended consequences               </a:t>
            </a:r>
            <a:r>
              <a:rPr lang="en-US" sz="2000" i="1" dirty="0"/>
              <a:t>equal </a:t>
            </a:r>
            <a:r>
              <a:rPr lang="en-US" sz="2000" dirty="0"/>
              <a:t>access to activities</a:t>
            </a:r>
          </a:p>
          <a:p>
            <a:pPr marL="342900" indent="-342900">
              <a:spcAft>
                <a:spcPts val="300"/>
              </a:spcAft>
              <a:buFont typeface="Arial" panose="020B0604020202020204" pitchFamily="34" charset="0"/>
              <a:buChar char="•"/>
            </a:pPr>
            <a:r>
              <a:rPr lang="en-US" sz="2000" b="1" dirty="0"/>
              <a:t>Underlying social contexts                </a:t>
            </a:r>
            <a:r>
              <a:rPr lang="en-US" sz="2000" dirty="0"/>
              <a:t>risk assessment</a:t>
            </a:r>
          </a:p>
          <a:p>
            <a:pPr marL="342900" indent="-342900">
              <a:spcAft>
                <a:spcPts val="300"/>
              </a:spcAft>
              <a:buFont typeface="Arial" panose="020B0604020202020204" pitchFamily="34" charset="0"/>
              <a:buChar char="•"/>
            </a:pPr>
            <a:r>
              <a:rPr lang="en-US" sz="2000" b="1" dirty="0"/>
              <a:t>Problems with execution                   </a:t>
            </a:r>
            <a:r>
              <a:rPr lang="en-US" sz="2000" dirty="0"/>
              <a:t>GBV screening</a:t>
            </a:r>
          </a:p>
        </p:txBody>
      </p:sp>
      <p:sp>
        <p:nvSpPr>
          <p:cNvPr id="6" name="TextBox 5">
            <a:extLst>
              <a:ext uri="{FF2B5EF4-FFF2-40B4-BE49-F238E27FC236}">
                <a16:creationId xmlns:a16="http://schemas.microsoft.com/office/drawing/2014/main" id="{98116025-83AA-7843-922E-A870EDD669E3}"/>
              </a:ext>
            </a:extLst>
          </p:cNvPr>
          <p:cNvSpPr txBox="1"/>
          <p:nvPr/>
        </p:nvSpPr>
        <p:spPr>
          <a:xfrm>
            <a:off x="1467464" y="4336281"/>
            <a:ext cx="6747622" cy="477054"/>
          </a:xfrm>
          <a:prstGeom prst="rect">
            <a:avLst/>
          </a:prstGeom>
          <a:noFill/>
        </p:spPr>
        <p:txBody>
          <a:bodyPr wrap="square" rtlCol="0">
            <a:spAutoFit/>
          </a:bodyPr>
          <a:lstStyle/>
          <a:p>
            <a:r>
              <a:rPr lang="en-US" sz="2500" b="1" dirty="0"/>
              <a:t>Measuring Impact</a:t>
            </a:r>
          </a:p>
        </p:txBody>
      </p:sp>
      <p:sp>
        <p:nvSpPr>
          <p:cNvPr id="7" name="Oval 6">
            <a:extLst>
              <a:ext uri="{FF2B5EF4-FFF2-40B4-BE49-F238E27FC236}">
                <a16:creationId xmlns:a16="http://schemas.microsoft.com/office/drawing/2014/main" id="{0CEC5D92-74C8-934B-9E80-73BE4D415B72}"/>
              </a:ext>
            </a:extLst>
          </p:cNvPr>
          <p:cNvSpPr/>
          <p:nvPr/>
        </p:nvSpPr>
        <p:spPr>
          <a:xfrm>
            <a:off x="477757" y="2156413"/>
            <a:ext cx="872071" cy="737991"/>
          </a:xfrm>
          <a:prstGeom prst="ellipse">
            <a:avLst/>
          </a:prstGeom>
          <a:blipFill>
            <a:blip r:embed="rId3"/>
            <a:srcRect/>
            <a:stretch>
              <a:fillRect/>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8" name="TextBox 7">
            <a:extLst>
              <a:ext uri="{FF2B5EF4-FFF2-40B4-BE49-F238E27FC236}">
                <a16:creationId xmlns:a16="http://schemas.microsoft.com/office/drawing/2014/main" id="{DA6ABB3A-AD72-9944-84DC-D57D24F6EF04}"/>
              </a:ext>
            </a:extLst>
          </p:cNvPr>
          <p:cNvSpPr txBox="1"/>
          <p:nvPr/>
        </p:nvSpPr>
        <p:spPr>
          <a:xfrm>
            <a:off x="1467464" y="1749488"/>
            <a:ext cx="3396342" cy="477054"/>
          </a:xfrm>
          <a:prstGeom prst="rect">
            <a:avLst/>
          </a:prstGeom>
          <a:noFill/>
        </p:spPr>
        <p:txBody>
          <a:bodyPr wrap="square" rtlCol="0">
            <a:spAutoFit/>
          </a:bodyPr>
          <a:lstStyle/>
          <a:p>
            <a:r>
              <a:rPr lang="en-US" sz="2500" b="1" dirty="0"/>
              <a:t>Understanding Impact</a:t>
            </a:r>
          </a:p>
        </p:txBody>
      </p:sp>
      <p:sp>
        <p:nvSpPr>
          <p:cNvPr id="10" name="Oval 9">
            <a:extLst>
              <a:ext uri="{FF2B5EF4-FFF2-40B4-BE49-F238E27FC236}">
                <a16:creationId xmlns:a16="http://schemas.microsoft.com/office/drawing/2014/main" id="{CD638CD9-4EDD-6C43-856C-22EB45DBDD24}"/>
              </a:ext>
            </a:extLst>
          </p:cNvPr>
          <p:cNvSpPr/>
          <p:nvPr/>
        </p:nvSpPr>
        <p:spPr>
          <a:xfrm>
            <a:off x="477758" y="4125984"/>
            <a:ext cx="872071" cy="897649"/>
          </a:xfrm>
          <a:prstGeom prst="ellipse">
            <a:avLst/>
          </a:prstGeom>
          <a:blipFill dpi="0" rotWithShape="1">
            <a:blip r:embed="rId4">
              <a:extLst>
                <a:ext uri="{28A0092B-C50C-407E-A947-70E740481C1C}">
                  <a14:useLocalDpi xmlns:a14="http://schemas.microsoft.com/office/drawing/2010/main" val="0"/>
                </a:ext>
              </a:extLst>
            </a:blip>
            <a:srcRect/>
            <a:stretch>
              <a:fillRect l="999" t="2276" r="-4166" b="2276"/>
            </a:stretch>
          </a:blipFill>
          <a:ln w="50800">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sp>
        <p:nvSpPr>
          <p:cNvPr id="13" name="TextBox 12">
            <a:extLst>
              <a:ext uri="{FF2B5EF4-FFF2-40B4-BE49-F238E27FC236}">
                <a16:creationId xmlns:a16="http://schemas.microsoft.com/office/drawing/2014/main" id="{7E0A17F5-6BB5-AE4D-8653-150B7A617F2F}"/>
              </a:ext>
            </a:extLst>
          </p:cNvPr>
          <p:cNvSpPr txBox="1"/>
          <p:nvPr/>
        </p:nvSpPr>
        <p:spPr>
          <a:xfrm>
            <a:off x="5640396" y="5161517"/>
            <a:ext cx="3751943" cy="707886"/>
          </a:xfrm>
          <a:prstGeom prst="rect">
            <a:avLst/>
          </a:prstGeom>
          <a:noFill/>
        </p:spPr>
        <p:txBody>
          <a:bodyPr wrap="square" rtlCol="0">
            <a:spAutoFit/>
          </a:bodyPr>
          <a:lstStyle/>
          <a:p>
            <a:r>
              <a:rPr lang="en-US" sz="2000" b="1" i="1" dirty="0">
                <a:sym typeface="Wingdings" pitchFamily="2" charset="2"/>
              </a:rPr>
              <a:t>Centre those most impacted </a:t>
            </a:r>
            <a:br>
              <a:rPr lang="en-US" sz="2000" b="1" i="1" dirty="0">
                <a:sym typeface="Wingdings" pitchFamily="2" charset="2"/>
              </a:rPr>
            </a:br>
            <a:r>
              <a:rPr lang="en-US" sz="2000" b="1" i="1" dirty="0">
                <a:sym typeface="Wingdings" pitchFamily="2" charset="2"/>
              </a:rPr>
              <a:t>by recommendations</a:t>
            </a:r>
            <a:endParaRPr lang="en-US" sz="2000" b="1" i="1" dirty="0"/>
          </a:p>
        </p:txBody>
      </p:sp>
      <p:cxnSp>
        <p:nvCxnSpPr>
          <p:cNvPr id="15" name="Elbow Connector 14">
            <a:extLst>
              <a:ext uri="{FF2B5EF4-FFF2-40B4-BE49-F238E27FC236}">
                <a16:creationId xmlns:a16="http://schemas.microsoft.com/office/drawing/2014/main" id="{3CAC4C36-C6B3-2A44-A040-5D94A0166A62}"/>
              </a:ext>
            </a:extLst>
          </p:cNvPr>
          <p:cNvCxnSpPr>
            <a:cxnSpLocks/>
          </p:cNvCxnSpPr>
          <p:nvPr/>
        </p:nvCxnSpPr>
        <p:spPr>
          <a:xfrm>
            <a:off x="4121278" y="4617811"/>
            <a:ext cx="1459445" cy="897649"/>
          </a:xfrm>
          <a:prstGeom prst="bentConnector3">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18" name="Right Arrow 17">
            <a:extLst>
              <a:ext uri="{FF2B5EF4-FFF2-40B4-BE49-F238E27FC236}">
                <a16:creationId xmlns:a16="http://schemas.microsoft.com/office/drawing/2014/main" id="{E5ACD2B5-B43C-7B45-BDE7-079361439E0D}"/>
              </a:ext>
            </a:extLst>
          </p:cNvPr>
          <p:cNvSpPr/>
          <p:nvPr/>
        </p:nvSpPr>
        <p:spPr>
          <a:xfrm>
            <a:off x="4971329" y="2716757"/>
            <a:ext cx="330969" cy="176971"/>
          </a:xfrm>
          <a:prstGeom prst="rightArrow">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1C1408FC-222A-E14F-93A0-942C9ADA0A25}"/>
              </a:ext>
            </a:extLst>
          </p:cNvPr>
          <p:cNvSpPr/>
          <p:nvPr/>
        </p:nvSpPr>
        <p:spPr>
          <a:xfrm>
            <a:off x="4971329" y="2382436"/>
            <a:ext cx="330969" cy="176971"/>
          </a:xfrm>
          <a:prstGeom prst="rightArrow">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CC74904B-DE61-2248-938D-6FE9C98F993C}"/>
              </a:ext>
            </a:extLst>
          </p:cNvPr>
          <p:cNvSpPr/>
          <p:nvPr/>
        </p:nvSpPr>
        <p:spPr>
          <a:xfrm>
            <a:off x="4971328" y="3086772"/>
            <a:ext cx="330969" cy="176971"/>
          </a:xfrm>
          <a:prstGeom prst="rightArrow">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278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0809" y="4498178"/>
            <a:ext cx="840152" cy="840152"/>
          </a:xfrm>
          <a:prstGeom prst="rect">
            <a:avLst/>
          </a:prstGeom>
        </p:spPr>
      </p:pic>
      <p:sp>
        <p:nvSpPr>
          <p:cNvPr id="4" name="Rectangle 3"/>
          <p:cNvSpPr/>
          <p:nvPr/>
        </p:nvSpPr>
        <p:spPr>
          <a:xfrm>
            <a:off x="1953489" y="1828908"/>
            <a:ext cx="6535883" cy="923330"/>
          </a:xfrm>
          <a:prstGeom prst="rect">
            <a:avLst/>
          </a:prstGeom>
        </p:spPr>
        <p:txBody>
          <a:bodyPr wrap="square">
            <a:spAutoFit/>
          </a:bodyPr>
          <a:lstStyle/>
          <a:p>
            <a:r>
              <a:rPr lang="en-IE" dirty="0">
                <a:solidFill>
                  <a:schemeClr val="bg1"/>
                </a:solidFill>
                <a:latin typeface="Californian FB" panose="0207040306080B030204" pitchFamily="18" charset="0"/>
              </a:rPr>
              <a:t>This project has received funding from the European Research Council (ERC) under the European Union’s Horizon 2020 research and innovation programme (grant agreement No [679362]).</a:t>
            </a:r>
            <a:endParaRPr lang="en-IE" i="0" dirty="0">
              <a:solidFill>
                <a:schemeClr val="bg1"/>
              </a:solidFill>
              <a:effectLst/>
              <a:latin typeface="Californian FB" panose="0207040306080B030204" pitchFamily="18" charset="0"/>
            </a:endParaRPr>
          </a:p>
        </p:txBody>
      </p:sp>
      <p:pic>
        <p:nvPicPr>
          <p:cNvPr id="7" name="Picture 2" descr="Image result for eu erc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0" b="11794"/>
          <a:stretch/>
        </p:blipFill>
        <p:spPr bwMode="auto">
          <a:xfrm>
            <a:off x="6294278" y="666739"/>
            <a:ext cx="2035335" cy="101830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A3E59D6-2AC4-EC41-A975-2EE04EEB5D11}"/>
              </a:ext>
            </a:extLst>
          </p:cNvPr>
          <p:cNvSpPr/>
          <p:nvPr/>
        </p:nvSpPr>
        <p:spPr>
          <a:xfrm>
            <a:off x="1707697" y="3713348"/>
            <a:ext cx="3163199" cy="784830"/>
          </a:xfrm>
          <a:prstGeom prst="rect">
            <a:avLst/>
          </a:prstGeom>
        </p:spPr>
        <p:txBody>
          <a:bodyPr wrap="square">
            <a:spAutoFit/>
          </a:bodyPr>
          <a:lstStyle/>
          <a:p>
            <a:r>
              <a:rPr lang="en-GB" sz="4500" b="1" dirty="0">
                <a:solidFill>
                  <a:schemeClr val="accent2"/>
                </a:solidFill>
              </a:rPr>
              <a:t>Thank You</a:t>
            </a:r>
            <a:endParaRPr lang="en-US" sz="4500" b="1" dirty="0">
              <a:solidFill>
                <a:schemeClr val="accent2"/>
              </a:solidFill>
            </a:endParaRPr>
          </a:p>
        </p:txBody>
      </p:sp>
      <p:sp>
        <p:nvSpPr>
          <p:cNvPr id="3" name="TextBox 2">
            <a:extLst>
              <a:ext uri="{FF2B5EF4-FFF2-40B4-BE49-F238E27FC236}">
                <a16:creationId xmlns:a16="http://schemas.microsoft.com/office/drawing/2014/main" id="{7D5330B3-EC43-5144-99F2-A26E387D1B76}"/>
              </a:ext>
            </a:extLst>
          </p:cNvPr>
          <p:cNvSpPr txBox="1"/>
          <p:nvPr/>
        </p:nvSpPr>
        <p:spPr>
          <a:xfrm>
            <a:off x="3819397" y="4698887"/>
            <a:ext cx="4175424" cy="1908215"/>
          </a:xfrm>
          <a:prstGeom prst="rect">
            <a:avLst/>
          </a:prstGeom>
          <a:noFill/>
        </p:spPr>
        <p:txBody>
          <a:bodyPr wrap="square" rtlCol="0">
            <a:spAutoFit/>
          </a:bodyPr>
          <a:lstStyle/>
          <a:p>
            <a:r>
              <a:rPr lang="en-US" sz="2000" dirty="0"/>
              <a:t>Ciara O’Connell</a:t>
            </a:r>
          </a:p>
          <a:p>
            <a:r>
              <a:rPr lang="en-US" sz="2000" dirty="0"/>
              <a:t>School of Law, Trinity College Dublin</a:t>
            </a:r>
            <a:br>
              <a:rPr lang="en-US" sz="2000" dirty="0"/>
            </a:br>
            <a:r>
              <a:rPr lang="en-US" sz="2000" dirty="0"/>
              <a:t>College Green, Dublin 2</a:t>
            </a:r>
            <a:br>
              <a:rPr lang="en-US" sz="2000" dirty="0"/>
            </a:br>
            <a:r>
              <a:rPr lang="en-US" sz="2000" dirty="0"/>
              <a:t>Ireland</a:t>
            </a:r>
          </a:p>
          <a:p>
            <a:r>
              <a:rPr lang="en-US" sz="2000" dirty="0" err="1"/>
              <a:t>ciara.oconnell@tcd.ie</a:t>
            </a:r>
            <a:endParaRPr lang="en-US" sz="2000" dirty="0"/>
          </a:p>
          <a:p>
            <a:endParaRPr lang="en-US" dirty="0"/>
          </a:p>
        </p:txBody>
      </p:sp>
    </p:spTree>
    <p:extLst>
      <p:ext uri="{BB962C8B-B14F-4D97-AF65-F5344CB8AC3E}">
        <p14:creationId xmlns:p14="http://schemas.microsoft.com/office/powerpoint/2010/main" val="173462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22789-5EBA-7542-AB0E-06771E815DD1}"/>
              </a:ext>
            </a:extLst>
          </p:cNvPr>
          <p:cNvSpPr>
            <a:spLocks noGrp="1"/>
          </p:cNvSpPr>
          <p:nvPr>
            <p:ph type="title"/>
          </p:nvPr>
        </p:nvSpPr>
        <p:spPr>
          <a:xfrm>
            <a:off x="356134" y="492522"/>
            <a:ext cx="8431731" cy="561600"/>
          </a:xfrm>
        </p:spPr>
        <p:txBody>
          <a:bodyPr/>
          <a:lstStyle/>
          <a:p>
            <a:r>
              <a:rPr lang="en-US" sz="4000" b="1" dirty="0"/>
              <a:t>CPT Rec 2: Medication Distribution</a:t>
            </a:r>
          </a:p>
        </p:txBody>
      </p:sp>
      <p:sp>
        <p:nvSpPr>
          <p:cNvPr id="2" name="TextBox 1">
            <a:extLst>
              <a:ext uri="{FF2B5EF4-FFF2-40B4-BE49-F238E27FC236}">
                <a16:creationId xmlns:a16="http://schemas.microsoft.com/office/drawing/2014/main" id="{41433A95-9359-EE48-A377-D83A4347E8C4}"/>
              </a:ext>
            </a:extLst>
          </p:cNvPr>
          <p:cNvSpPr txBox="1"/>
          <p:nvPr/>
        </p:nvSpPr>
        <p:spPr>
          <a:xfrm>
            <a:off x="3379007" y="1538045"/>
            <a:ext cx="5186259" cy="1631216"/>
          </a:xfrm>
          <a:prstGeom prst="rect">
            <a:avLst/>
          </a:prstGeom>
          <a:noFill/>
        </p:spPr>
        <p:txBody>
          <a:bodyPr wrap="square" rtlCol="0">
            <a:spAutoFit/>
          </a:bodyPr>
          <a:lstStyle/>
          <a:p>
            <a:pPr algn="just"/>
            <a:r>
              <a:rPr lang="en-IE" sz="2000" i="1" dirty="0"/>
              <a:t>Review the way in which </a:t>
            </a:r>
            <a:r>
              <a:rPr lang="en-IE" sz="2000" b="1" i="1" dirty="0">
                <a:solidFill>
                  <a:schemeClr val="accent2"/>
                </a:solidFill>
              </a:rPr>
              <a:t>prescription drugs are distributed and their intake supervised</a:t>
            </a:r>
            <a:r>
              <a:rPr lang="en-IE" sz="2000" i="1" dirty="0"/>
              <a:t>; as well as ensure the enforcement of </a:t>
            </a:r>
            <a:r>
              <a:rPr lang="en-IE" sz="2000" b="1" i="1" dirty="0">
                <a:solidFill>
                  <a:schemeClr val="accent2"/>
                </a:solidFill>
              </a:rPr>
              <a:t>sanctions against perpetrators who bully and/or steal medication </a:t>
            </a:r>
            <a:r>
              <a:rPr lang="en-IE" sz="2000" i="1" dirty="0"/>
              <a:t>from other inmates. </a:t>
            </a:r>
          </a:p>
        </p:txBody>
      </p:sp>
      <p:sp>
        <p:nvSpPr>
          <p:cNvPr id="5" name="Oval 4">
            <a:extLst>
              <a:ext uri="{FF2B5EF4-FFF2-40B4-BE49-F238E27FC236}">
                <a16:creationId xmlns:a16="http://schemas.microsoft.com/office/drawing/2014/main" id="{9E772956-E7FA-F944-BB77-D289A91BC61A}"/>
              </a:ext>
            </a:extLst>
          </p:cNvPr>
          <p:cNvSpPr/>
          <p:nvPr/>
        </p:nvSpPr>
        <p:spPr>
          <a:xfrm rot="561695">
            <a:off x="7793154" y="311657"/>
            <a:ext cx="994711" cy="923330"/>
          </a:xfrm>
          <a:prstGeom prst="ellipse">
            <a:avLst/>
          </a:prstGeom>
          <a:blipFill dpi="0" rotWithShape="1">
            <a:blip r:embed="rId3">
              <a:grayscl/>
              <a:extLst>
                <a:ext uri="{BEBA8EAE-BF5A-486C-A8C5-ECC9F3942E4B}">
                  <a14:imgProps xmlns:a14="http://schemas.microsoft.com/office/drawing/2010/main">
                    <a14:imgLayer r:embed="rId4">
                      <a14:imgEffect>
                        <a14:colorTemperature colorTemp="11500"/>
                      </a14:imgEffect>
                      <a14:imgEffect>
                        <a14:saturation sat="0"/>
                      </a14:imgEffect>
                      <a14:imgEffect>
                        <a14:brightnessContrast bright="25000" contrast="41000"/>
                      </a14:imgEffect>
                    </a14:imgLayer>
                  </a14:imgProps>
                </a:ext>
                <a:ext uri="{28A0092B-C50C-407E-A947-70E740481C1C}">
                  <a14:useLocalDpi xmlns:a14="http://schemas.microsoft.com/office/drawing/2010/main" val="0"/>
                </a:ext>
              </a:extLst>
            </a:blip>
            <a:srcRect/>
            <a:stretch>
              <a:fillRect l="1000" t="1000" r="2000" b="2000"/>
            </a:stretch>
          </a:blipFill>
          <a:ln>
            <a:solidFill>
              <a:schemeClr val="accent2"/>
            </a:solidFill>
          </a:ln>
        </p:spPr>
        <p:style>
          <a:lnRef idx="3">
            <a:scrgbClr r="0" g="0" b="0"/>
          </a:lnRef>
          <a:fillRef idx="1">
            <a:scrgbClr r="0" g="0" b="0"/>
          </a:fillRef>
          <a:effectRef idx="1">
            <a:schemeClr val="accent3">
              <a:tint val="40000"/>
              <a:hueOff val="0"/>
              <a:satOff val="0"/>
              <a:lumOff val="0"/>
              <a:alphaOff val="0"/>
            </a:schemeClr>
          </a:effectRef>
          <a:fontRef idx="minor">
            <a:schemeClr val="lt1">
              <a:hueOff val="0"/>
              <a:satOff val="0"/>
              <a:lumOff val="0"/>
              <a:alphaOff val="0"/>
            </a:schemeClr>
          </a:fontRef>
        </p:style>
      </p:sp>
      <p:graphicFrame>
        <p:nvGraphicFramePr>
          <p:cNvPr id="6" name="Chart 5">
            <a:extLst>
              <a:ext uri="{FF2B5EF4-FFF2-40B4-BE49-F238E27FC236}">
                <a16:creationId xmlns:a16="http://schemas.microsoft.com/office/drawing/2014/main" id="{9D311929-102C-144F-B2BC-192FF76E155E}"/>
              </a:ext>
            </a:extLst>
          </p:cNvPr>
          <p:cNvGraphicFramePr/>
          <p:nvPr>
            <p:extLst>
              <p:ext uri="{D42A27DB-BD31-4B8C-83A1-F6EECF244321}">
                <p14:modId xmlns:p14="http://schemas.microsoft.com/office/powerpoint/2010/main" val="867318334"/>
              </p:ext>
            </p:extLst>
          </p:nvPr>
        </p:nvGraphicFramePr>
        <p:xfrm>
          <a:off x="356134" y="1234986"/>
          <a:ext cx="2888409" cy="2362456"/>
        </p:xfrm>
        <a:graphic>
          <a:graphicData uri="http://schemas.openxmlformats.org/drawingml/2006/chart">
            <c:chart xmlns:c="http://schemas.openxmlformats.org/drawingml/2006/chart" xmlns:r="http://schemas.openxmlformats.org/officeDocument/2006/relationships" r:id="rId5"/>
          </a:graphicData>
        </a:graphic>
      </p:graphicFrame>
      <p:sp>
        <p:nvSpPr>
          <p:cNvPr id="7" name="Rounded Rectangular Callout 6">
            <a:extLst>
              <a:ext uri="{FF2B5EF4-FFF2-40B4-BE49-F238E27FC236}">
                <a16:creationId xmlns:a16="http://schemas.microsoft.com/office/drawing/2014/main" id="{C66DD934-C6DD-FD47-80E5-1326E5FD4B57}"/>
              </a:ext>
            </a:extLst>
          </p:cNvPr>
          <p:cNvSpPr/>
          <p:nvPr/>
        </p:nvSpPr>
        <p:spPr>
          <a:xfrm>
            <a:off x="318173" y="3900500"/>
            <a:ext cx="4127531" cy="2247424"/>
          </a:xfrm>
          <a:prstGeom prst="wedgeRoundRectCallout">
            <a:avLst>
              <a:gd name="adj1" fmla="val 58268"/>
              <a:gd name="adj2" fmla="val 2713"/>
              <a:gd name="adj3" fmla="val 16667"/>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spAutoFit/>
          </a:bodyPr>
          <a:lstStyle/>
          <a:p>
            <a:pPr algn="just">
              <a:spcAft>
                <a:spcPts val="300"/>
              </a:spcAft>
            </a:pPr>
            <a:r>
              <a:rPr lang="en-US" b="1" i="1" dirty="0">
                <a:solidFill>
                  <a:schemeClr val="tx1"/>
                </a:solidFill>
              </a:rPr>
              <a:t>We’re already being punished, </a:t>
            </a:r>
            <a:r>
              <a:rPr lang="en-US" i="1" dirty="0">
                <a:solidFill>
                  <a:schemeClr val="tx1"/>
                </a:solidFill>
              </a:rPr>
              <a:t>we've been removed from society and that is our punishment, it should be because it's all about rehabilitation now so it shouldn’t… you're bad, sit in the corner, now what are you going to learn from sitting in the corner. </a:t>
            </a:r>
            <a:r>
              <a:rPr lang="en-IE" sz="1400" dirty="0">
                <a:solidFill>
                  <a:schemeClr val="tx1"/>
                </a:solidFill>
              </a:rPr>
              <a:t>– 024P</a:t>
            </a:r>
            <a:endParaRPr lang="en-US" sz="1400" dirty="0">
              <a:solidFill>
                <a:schemeClr val="tx1"/>
              </a:solidFill>
            </a:endParaRPr>
          </a:p>
        </p:txBody>
      </p:sp>
      <p:sp>
        <p:nvSpPr>
          <p:cNvPr id="8" name="Rounded Rectangular Callout 7">
            <a:extLst>
              <a:ext uri="{FF2B5EF4-FFF2-40B4-BE49-F238E27FC236}">
                <a16:creationId xmlns:a16="http://schemas.microsoft.com/office/drawing/2014/main" id="{4A410E21-9055-644B-B9DE-AB9FE0F49BB1}"/>
              </a:ext>
            </a:extLst>
          </p:cNvPr>
          <p:cNvSpPr/>
          <p:nvPr/>
        </p:nvSpPr>
        <p:spPr>
          <a:xfrm>
            <a:off x="5190501" y="3688740"/>
            <a:ext cx="3635326" cy="1634490"/>
          </a:xfrm>
          <a:prstGeom prst="wedgeRoundRectCallout">
            <a:avLst>
              <a:gd name="adj1" fmla="val 2068"/>
              <a:gd name="adj2" fmla="val -72138"/>
              <a:gd name="adj3" fmla="val 16667"/>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spAutoFit/>
          </a:bodyPr>
          <a:lstStyle/>
          <a:p>
            <a:pPr lvl="0" algn="just"/>
            <a:r>
              <a:rPr lang="en-IE" i="1" dirty="0">
                <a:solidFill>
                  <a:schemeClr val="tx1"/>
                </a:solidFill>
                <a:cs typeface="Arial" panose="020B0604020202020204" pitchFamily="34" charset="0"/>
              </a:rPr>
              <a:t>Punishing, I mean it’s like I say, we’re not going to punish people into stopping taking drugs. We’re </a:t>
            </a:r>
            <a:r>
              <a:rPr lang="en-IE" b="1" i="1" dirty="0">
                <a:solidFill>
                  <a:schemeClr val="tx1"/>
                </a:solidFill>
                <a:cs typeface="Arial" panose="020B0604020202020204" pitchFamily="34" charset="0"/>
              </a:rPr>
              <a:t>not going to punish people into stopping bullying drugs</a:t>
            </a:r>
            <a:r>
              <a:rPr lang="en-IE" i="1" dirty="0">
                <a:solidFill>
                  <a:schemeClr val="tx1"/>
                </a:solidFill>
                <a:cs typeface="Arial" panose="020B0604020202020204" pitchFamily="34" charset="0"/>
              </a:rPr>
              <a:t>. </a:t>
            </a:r>
            <a:r>
              <a:rPr lang="en-IE" sz="1400" dirty="0">
                <a:solidFill>
                  <a:schemeClr val="tx1"/>
                </a:solidFill>
                <a:cs typeface="Arial" panose="020B0604020202020204" pitchFamily="34" charset="0"/>
              </a:rPr>
              <a:t>– 005S</a:t>
            </a:r>
            <a:endParaRPr lang="en-US" sz="1400" dirty="0">
              <a:solidFill>
                <a:schemeClr val="tx1"/>
              </a:solidFill>
              <a:cs typeface="Arial" panose="020B0604020202020204" pitchFamily="34" charset="0"/>
            </a:endParaRPr>
          </a:p>
        </p:txBody>
      </p:sp>
      <p:sp>
        <p:nvSpPr>
          <p:cNvPr id="3" name="Oval 2">
            <a:extLst>
              <a:ext uri="{FF2B5EF4-FFF2-40B4-BE49-F238E27FC236}">
                <a16:creationId xmlns:a16="http://schemas.microsoft.com/office/drawing/2014/main" id="{956120E1-4015-D640-87D1-229E3047FA21}"/>
              </a:ext>
            </a:extLst>
          </p:cNvPr>
          <p:cNvSpPr/>
          <p:nvPr/>
        </p:nvSpPr>
        <p:spPr>
          <a:xfrm>
            <a:off x="1270753" y="1562109"/>
            <a:ext cx="1034715" cy="2059397"/>
          </a:xfrm>
          <a:prstGeom prst="ellipse">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155364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8" grpId="0" animBg="1"/>
      <p:bldP spid="3" grpId="0" animBg="1"/>
    </p:bldLst>
  </p:timing>
</p:sld>
</file>

<file path=ppt/theme/theme1.xml><?xml version="1.0" encoding="utf-8"?>
<a:theme xmlns:a="http://schemas.openxmlformats.org/drawingml/2006/main" name="Trinity_PPT_Calibri_Option2">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10EBF876151484E88602F42139E569F" ma:contentTypeVersion="11" ma:contentTypeDescription="Create a new document." ma:contentTypeScope="" ma:versionID="67c90a9c3ae26672048215c653a93e3d">
  <xsd:schema xmlns:xsd="http://www.w3.org/2001/XMLSchema" xmlns:xs="http://www.w3.org/2001/XMLSchema" xmlns:p="http://schemas.microsoft.com/office/2006/metadata/properties" xmlns:ns2="d08a400e-9518-40bd-83c4-50d542ec3d1e" xmlns:ns3="807d552c-3da9-4a98-a47a-ed35d16f2162" targetNamespace="http://schemas.microsoft.com/office/2006/metadata/properties" ma:root="true" ma:fieldsID="9d2d0c9f239e7135d54955308de88769" ns2:_="" ns3:_="">
    <xsd:import namespace="d08a400e-9518-40bd-83c4-50d542ec3d1e"/>
    <xsd:import namespace="807d552c-3da9-4a98-a47a-ed35d16f216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8a400e-9518-40bd-83c4-50d542ec3d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7d552c-3da9-4a98-a47a-ed35d16f216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98D61B-8ECC-4F64-910A-02D1AA139DD0}">
  <ds:schemaRefs>
    <ds:schemaRef ds:uri="d08a400e-9518-40bd-83c4-50d542ec3d1e"/>
    <ds:schemaRef ds:uri="http://purl.org/dc/terms/"/>
    <ds:schemaRef ds:uri="http://purl.org/dc/elements/1.1/"/>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807d552c-3da9-4a98-a47a-ed35d16f2162"/>
    <ds:schemaRef ds:uri="http://www.w3.org/XML/1998/namespace"/>
  </ds:schemaRefs>
</ds:datastoreItem>
</file>

<file path=customXml/itemProps2.xml><?xml version="1.0" encoding="utf-8"?>
<ds:datastoreItem xmlns:ds="http://schemas.openxmlformats.org/officeDocument/2006/customXml" ds:itemID="{BB419048-3EB3-4BC7-AFBC-7F17395285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8a400e-9518-40bd-83c4-50d542ec3d1e"/>
    <ds:schemaRef ds:uri="807d552c-3da9-4a98-a47a-ed35d16f21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DF430F-CF6B-4E73-B21D-A44CC9C253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Trinity_PPT_Calibri_Option2</Template>
  <TotalTime>7587</TotalTime>
  <Words>3074</Words>
  <Application>Microsoft Macintosh PowerPoint</Application>
  <PresentationFormat>On-screen Show (4:3)</PresentationFormat>
  <Paragraphs>178</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Californian FB</vt:lpstr>
      <vt:lpstr>Minion Pro</vt:lpstr>
      <vt:lpstr>Wingdings</vt:lpstr>
      <vt:lpstr>Trinity_PPT_Calibri_Option2</vt:lpstr>
      <vt:lpstr>Rights &amp; Recommendations: Prison Perspectives on the European Committee for the Prevention of Torture</vt:lpstr>
      <vt:lpstr>Prisons in Europe</vt:lpstr>
      <vt:lpstr>Human Rights Monitoring in European Prisons</vt:lpstr>
      <vt:lpstr>Objective &amp; Context</vt:lpstr>
      <vt:lpstr>PowerPoint Presentation</vt:lpstr>
      <vt:lpstr>CPT Rec 1: Strip Searches</vt:lpstr>
      <vt:lpstr>CPT Rec 1: Strip Searches</vt:lpstr>
      <vt:lpstr>CPT Rec 2: Medication Distribution</vt:lpstr>
      <vt:lpstr>PowerPoint Presentation</vt:lpstr>
      <vt:lpstr>CPT Rec 1: Equal Access to Activities</vt:lpstr>
      <vt:lpstr>CPT Rec 2: GBV Admission Screening</vt:lpstr>
      <vt:lpstr>CPT Rec 2: GBV Admission Screening</vt:lpstr>
      <vt:lpstr>PowerPoint Presentation</vt:lpstr>
      <vt:lpstr>PowerPoint Presentation</vt:lpstr>
      <vt:lpstr>CPT Rec 2: Medication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Regular 36pt</dc:title>
  <dc:creator>Administrator</dc:creator>
  <cp:lastModifiedBy>Ciara O'Connell</cp:lastModifiedBy>
  <cp:revision>414</cp:revision>
  <cp:lastPrinted>2019-11-04T15:04:44Z</cp:lastPrinted>
  <dcterms:created xsi:type="dcterms:W3CDTF">2015-04-21T16:55:50Z</dcterms:created>
  <dcterms:modified xsi:type="dcterms:W3CDTF">2020-07-07T20:27:32Z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0x010100510EBF876151484E88602F42139E569F</vt:lpwstr>
  </property>
</Properties>
</file>