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94" r:id="rId2"/>
  </p:sldMasterIdLst>
  <p:notesMasterIdLst>
    <p:notesMasterId r:id="rId12"/>
  </p:notesMasterIdLst>
  <p:handoutMasterIdLst>
    <p:handoutMasterId r:id="rId13"/>
  </p:handoutMasterIdLst>
  <p:sldIdLst>
    <p:sldId id="690" r:id="rId3"/>
    <p:sldId id="691" r:id="rId4"/>
    <p:sldId id="696" r:id="rId5"/>
    <p:sldId id="538" r:id="rId6"/>
    <p:sldId id="697" r:id="rId7"/>
    <p:sldId id="693" r:id="rId8"/>
    <p:sldId id="694" r:id="rId9"/>
    <p:sldId id="695" r:id="rId10"/>
    <p:sldId id="698" r:id="rId11"/>
  </p:sldIdLst>
  <p:sldSz cx="9144000" cy="6858000" type="screen4x3"/>
  <p:notesSz cx="7099300" cy="10234613"/>
  <p:defaultTextStyle>
    <a:defPPr>
      <a:defRPr lang="en-US"/>
    </a:defPPr>
    <a:lvl1pPr algn="l" rtl="0" fontAlgn="base">
      <a:spcBef>
        <a:spcPct val="0"/>
      </a:spcBef>
      <a:spcAft>
        <a:spcPct val="0"/>
      </a:spcAft>
      <a:defRPr sz="5400" kern="1200">
        <a:solidFill>
          <a:schemeClr val="tx2"/>
        </a:solidFill>
        <a:latin typeface="Comic Sans MS" pitchFamily="1" charset="0"/>
        <a:ea typeface="+mn-ea"/>
        <a:cs typeface="+mn-cs"/>
      </a:defRPr>
    </a:lvl1pPr>
    <a:lvl2pPr marL="457200" algn="l" rtl="0" fontAlgn="base">
      <a:spcBef>
        <a:spcPct val="0"/>
      </a:spcBef>
      <a:spcAft>
        <a:spcPct val="0"/>
      </a:spcAft>
      <a:defRPr sz="5400" kern="1200">
        <a:solidFill>
          <a:schemeClr val="tx2"/>
        </a:solidFill>
        <a:latin typeface="Comic Sans MS" pitchFamily="1" charset="0"/>
        <a:ea typeface="+mn-ea"/>
        <a:cs typeface="+mn-cs"/>
      </a:defRPr>
    </a:lvl2pPr>
    <a:lvl3pPr marL="914400" algn="l" rtl="0" fontAlgn="base">
      <a:spcBef>
        <a:spcPct val="0"/>
      </a:spcBef>
      <a:spcAft>
        <a:spcPct val="0"/>
      </a:spcAft>
      <a:defRPr sz="5400" kern="1200">
        <a:solidFill>
          <a:schemeClr val="tx2"/>
        </a:solidFill>
        <a:latin typeface="Comic Sans MS" pitchFamily="1" charset="0"/>
        <a:ea typeface="+mn-ea"/>
        <a:cs typeface="+mn-cs"/>
      </a:defRPr>
    </a:lvl3pPr>
    <a:lvl4pPr marL="1371600" algn="l" rtl="0" fontAlgn="base">
      <a:spcBef>
        <a:spcPct val="0"/>
      </a:spcBef>
      <a:spcAft>
        <a:spcPct val="0"/>
      </a:spcAft>
      <a:defRPr sz="5400" kern="1200">
        <a:solidFill>
          <a:schemeClr val="tx2"/>
        </a:solidFill>
        <a:latin typeface="Comic Sans MS" pitchFamily="1" charset="0"/>
        <a:ea typeface="+mn-ea"/>
        <a:cs typeface="+mn-cs"/>
      </a:defRPr>
    </a:lvl4pPr>
    <a:lvl5pPr marL="1828800" algn="l" rtl="0" fontAlgn="base">
      <a:spcBef>
        <a:spcPct val="0"/>
      </a:spcBef>
      <a:spcAft>
        <a:spcPct val="0"/>
      </a:spcAft>
      <a:defRPr sz="5400" kern="1200">
        <a:solidFill>
          <a:schemeClr val="tx2"/>
        </a:solidFill>
        <a:latin typeface="Comic Sans MS" pitchFamily="1" charset="0"/>
        <a:ea typeface="+mn-ea"/>
        <a:cs typeface="+mn-cs"/>
      </a:defRPr>
    </a:lvl5pPr>
    <a:lvl6pPr marL="2286000" algn="l" defTabSz="914400" rtl="0" eaLnBrk="1" latinLnBrk="0" hangingPunct="1">
      <a:defRPr sz="5400" kern="1200">
        <a:solidFill>
          <a:schemeClr val="tx2"/>
        </a:solidFill>
        <a:latin typeface="Comic Sans MS" pitchFamily="1" charset="0"/>
        <a:ea typeface="+mn-ea"/>
        <a:cs typeface="+mn-cs"/>
      </a:defRPr>
    </a:lvl6pPr>
    <a:lvl7pPr marL="2743200" algn="l" defTabSz="914400" rtl="0" eaLnBrk="1" latinLnBrk="0" hangingPunct="1">
      <a:defRPr sz="5400" kern="1200">
        <a:solidFill>
          <a:schemeClr val="tx2"/>
        </a:solidFill>
        <a:latin typeface="Comic Sans MS" pitchFamily="1" charset="0"/>
        <a:ea typeface="+mn-ea"/>
        <a:cs typeface="+mn-cs"/>
      </a:defRPr>
    </a:lvl7pPr>
    <a:lvl8pPr marL="3200400" algn="l" defTabSz="914400" rtl="0" eaLnBrk="1" latinLnBrk="0" hangingPunct="1">
      <a:defRPr sz="5400" kern="1200">
        <a:solidFill>
          <a:schemeClr val="tx2"/>
        </a:solidFill>
        <a:latin typeface="Comic Sans MS" pitchFamily="1" charset="0"/>
        <a:ea typeface="+mn-ea"/>
        <a:cs typeface="+mn-cs"/>
      </a:defRPr>
    </a:lvl8pPr>
    <a:lvl9pPr marL="3657600" algn="l" defTabSz="914400" rtl="0" eaLnBrk="1" latinLnBrk="0" hangingPunct="1">
      <a:defRPr sz="5400" kern="1200">
        <a:solidFill>
          <a:schemeClr val="tx2"/>
        </a:solidFill>
        <a:latin typeface="Comic Sans MS"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0E46C6-06B8-99FC-F38A-649C65C22690}" v="9" dt="2021-06-14T11:23:14.645"/>
    <p1510:client id="{788514B2-1F3A-4BE1-93BC-A61E09514D77}" v="391" dt="2021-06-16T07:47:39.301"/>
    <p1510:client id="{766C8332-EAD7-58C1-CF9A-5B0F49D9B15B}" v="1204" dt="2021-06-14T14:35:27.9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2185" autoAdjust="0"/>
  </p:normalViewPr>
  <p:slideViewPr>
    <p:cSldViewPr>
      <p:cViewPr varScale="1">
        <p:scale>
          <a:sx n="88" d="100"/>
          <a:sy n="88" d="100"/>
        </p:scale>
        <p:origin x="1784" y="18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1" y="2"/>
            <a:ext cx="3076363" cy="511731"/>
          </a:xfrm>
          <a:prstGeom prst="rect">
            <a:avLst/>
          </a:prstGeom>
          <a:noFill/>
          <a:ln w="9525">
            <a:noFill/>
            <a:miter lim="800000"/>
            <a:headEnd/>
            <a:tailEnd/>
          </a:ln>
          <a:effectLst/>
        </p:spPr>
        <p:txBody>
          <a:bodyPr vert="horz" wrap="square" lIns="101235" tIns="50618" rIns="101235" bIns="50618" numCol="1" anchor="t" anchorCtr="0" compatLnSpc="1">
            <a:prstTxWarp prst="textNoShape">
              <a:avLst/>
            </a:prstTxWarp>
          </a:bodyPr>
          <a:lstStyle>
            <a:lvl1pPr>
              <a:defRPr sz="1500">
                <a:solidFill>
                  <a:schemeClr val="tx1"/>
                </a:solidFill>
                <a:latin typeface="Times New Roman" pitchFamily="1" charset="0"/>
              </a:defRPr>
            </a:lvl1pPr>
          </a:lstStyle>
          <a:p>
            <a:endParaRPr lang="en-US" dirty="0"/>
          </a:p>
        </p:txBody>
      </p:sp>
      <p:sp>
        <p:nvSpPr>
          <p:cNvPr id="29699" name="Rectangle 3"/>
          <p:cNvSpPr>
            <a:spLocks noGrp="1" noChangeArrowheads="1"/>
          </p:cNvSpPr>
          <p:nvPr>
            <p:ph type="dt" sz="quarter" idx="1"/>
          </p:nvPr>
        </p:nvSpPr>
        <p:spPr bwMode="auto">
          <a:xfrm>
            <a:off x="4022941" y="2"/>
            <a:ext cx="3076363" cy="511731"/>
          </a:xfrm>
          <a:prstGeom prst="rect">
            <a:avLst/>
          </a:prstGeom>
          <a:noFill/>
          <a:ln w="9525">
            <a:noFill/>
            <a:miter lim="800000"/>
            <a:headEnd/>
            <a:tailEnd/>
          </a:ln>
          <a:effectLst/>
        </p:spPr>
        <p:txBody>
          <a:bodyPr vert="horz" wrap="square" lIns="101235" tIns="50618" rIns="101235" bIns="50618" numCol="1" anchor="t" anchorCtr="0" compatLnSpc="1">
            <a:prstTxWarp prst="textNoShape">
              <a:avLst/>
            </a:prstTxWarp>
          </a:bodyPr>
          <a:lstStyle>
            <a:lvl1pPr algn="r">
              <a:defRPr sz="1500">
                <a:solidFill>
                  <a:schemeClr val="tx1"/>
                </a:solidFill>
                <a:latin typeface="Times New Roman" pitchFamily="1" charset="0"/>
              </a:defRPr>
            </a:lvl1pPr>
          </a:lstStyle>
          <a:p>
            <a:endParaRPr lang="en-US" dirty="0"/>
          </a:p>
        </p:txBody>
      </p:sp>
      <p:sp>
        <p:nvSpPr>
          <p:cNvPr id="29700" name="Rectangle 4"/>
          <p:cNvSpPr>
            <a:spLocks noGrp="1" noChangeArrowheads="1"/>
          </p:cNvSpPr>
          <p:nvPr>
            <p:ph type="ftr" sz="quarter" idx="2"/>
          </p:nvPr>
        </p:nvSpPr>
        <p:spPr bwMode="auto">
          <a:xfrm>
            <a:off x="1" y="9722884"/>
            <a:ext cx="3076363" cy="511731"/>
          </a:xfrm>
          <a:prstGeom prst="rect">
            <a:avLst/>
          </a:prstGeom>
          <a:noFill/>
          <a:ln w="9525">
            <a:noFill/>
            <a:miter lim="800000"/>
            <a:headEnd/>
            <a:tailEnd/>
          </a:ln>
          <a:effectLst/>
        </p:spPr>
        <p:txBody>
          <a:bodyPr vert="horz" wrap="square" lIns="101235" tIns="50618" rIns="101235" bIns="50618" numCol="1" anchor="b" anchorCtr="0" compatLnSpc="1">
            <a:prstTxWarp prst="textNoShape">
              <a:avLst/>
            </a:prstTxWarp>
          </a:bodyPr>
          <a:lstStyle>
            <a:lvl1pPr>
              <a:defRPr sz="1500">
                <a:solidFill>
                  <a:schemeClr val="tx1"/>
                </a:solidFill>
                <a:latin typeface="Times New Roman" pitchFamily="1" charset="0"/>
              </a:defRPr>
            </a:lvl1pPr>
          </a:lstStyle>
          <a:p>
            <a:endParaRPr lang="en-US" dirty="0"/>
          </a:p>
        </p:txBody>
      </p:sp>
      <p:sp>
        <p:nvSpPr>
          <p:cNvPr id="29701" name="Rectangle 5"/>
          <p:cNvSpPr>
            <a:spLocks noGrp="1" noChangeArrowheads="1"/>
          </p:cNvSpPr>
          <p:nvPr>
            <p:ph type="sldNum" sz="quarter" idx="3"/>
          </p:nvPr>
        </p:nvSpPr>
        <p:spPr bwMode="auto">
          <a:xfrm>
            <a:off x="4022941" y="9722884"/>
            <a:ext cx="3076363" cy="511731"/>
          </a:xfrm>
          <a:prstGeom prst="rect">
            <a:avLst/>
          </a:prstGeom>
          <a:noFill/>
          <a:ln w="9525">
            <a:noFill/>
            <a:miter lim="800000"/>
            <a:headEnd/>
            <a:tailEnd/>
          </a:ln>
          <a:effectLst/>
        </p:spPr>
        <p:txBody>
          <a:bodyPr vert="horz" wrap="square" lIns="101235" tIns="50618" rIns="101235" bIns="50618" numCol="1" anchor="b" anchorCtr="0" compatLnSpc="1">
            <a:prstTxWarp prst="textNoShape">
              <a:avLst/>
            </a:prstTxWarp>
          </a:bodyPr>
          <a:lstStyle>
            <a:lvl1pPr algn="r">
              <a:defRPr sz="1500">
                <a:solidFill>
                  <a:schemeClr val="tx1"/>
                </a:solidFill>
                <a:latin typeface="Times New Roman" pitchFamily="1" charset="0"/>
              </a:defRPr>
            </a:lvl1pPr>
          </a:lstStyle>
          <a:p>
            <a:fld id="{B5F8CCB8-94F4-4E57-9106-3E95B056F3AC}" type="slidenum">
              <a:rPr lang="en-US"/>
              <a:pPr/>
              <a:t>‹#›</a:t>
            </a:fld>
            <a:endParaRPr lang="en-US" dirty="0"/>
          </a:p>
        </p:txBody>
      </p:sp>
    </p:spTree>
    <p:extLst>
      <p:ext uri="{BB962C8B-B14F-4D97-AF65-F5344CB8AC3E}">
        <p14:creationId xmlns:p14="http://schemas.microsoft.com/office/powerpoint/2010/main" val="3961975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1" y="2"/>
            <a:ext cx="3076363" cy="511731"/>
          </a:xfrm>
          <a:prstGeom prst="rect">
            <a:avLst/>
          </a:prstGeom>
          <a:noFill/>
          <a:ln w="9525">
            <a:noFill/>
            <a:miter lim="800000"/>
            <a:headEnd/>
            <a:tailEnd/>
          </a:ln>
          <a:effectLst/>
        </p:spPr>
        <p:txBody>
          <a:bodyPr vert="horz" wrap="square" lIns="101235" tIns="50618" rIns="101235" bIns="50618" numCol="1" anchor="t" anchorCtr="0" compatLnSpc="1">
            <a:prstTxWarp prst="textNoShape">
              <a:avLst/>
            </a:prstTxWarp>
          </a:bodyPr>
          <a:lstStyle>
            <a:lvl1pPr>
              <a:defRPr sz="1500">
                <a:solidFill>
                  <a:schemeClr val="tx1"/>
                </a:solidFill>
                <a:latin typeface="Times New Roman" pitchFamily="1" charset="0"/>
              </a:defRPr>
            </a:lvl1pPr>
          </a:lstStyle>
          <a:p>
            <a:endParaRPr lang="en-US" dirty="0"/>
          </a:p>
        </p:txBody>
      </p:sp>
      <p:sp>
        <p:nvSpPr>
          <p:cNvPr id="40963" name="Rectangle 3"/>
          <p:cNvSpPr>
            <a:spLocks noGrp="1" noChangeArrowheads="1"/>
          </p:cNvSpPr>
          <p:nvPr>
            <p:ph type="dt" idx="1"/>
          </p:nvPr>
        </p:nvSpPr>
        <p:spPr bwMode="auto">
          <a:xfrm>
            <a:off x="4021295" y="2"/>
            <a:ext cx="3076363" cy="511731"/>
          </a:xfrm>
          <a:prstGeom prst="rect">
            <a:avLst/>
          </a:prstGeom>
          <a:noFill/>
          <a:ln w="9525">
            <a:noFill/>
            <a:miter lim="800000"/>
            <a:headEnd/>
            <a:tailEnd/>
          </a:ln>
          <a:effectLst/>
        </p:spPr>
        <p:txBody>
          <a:bodyPr vert="horz" wrap="square" lIns="101235" tIns="50618" rIns="101235" bIns="50618" numCol="1" anchor="t" anchorCtr="0" compatLnSpc="1">
            <a:prstTxWarp prst="textNoShape">
              <a:avLst/>
            </a:prstTxWarp>
          </a:bodyPr>
          <a:lstStyle>
            <a:lvl1pPr algn="r">
              <a:defRPr sz="1500">
                <a:solidFill>
                  <a:schemeClr val="tx1"/>
                </a:solidFill>
                <a:latin typeface="Times New Roman" pitchFamily="1" charset="0"/>
              </a:defRPr>
            </a:lvl1pPr>
          </a:lstStyle>
          <a:p>
            <a:endParaRPr lang="en-US" dirty="0"/>
          </a:p>
        </p:txBody>
      </p:sp>
      <p:sp>
        <p:nvSpPr>
          <p:cNvPr id="40964" name="Rectangle 4"/>
          <p:cNvSpPr>
            <a:spLocks noGrp="1" noRot="1" noChangeAspect="1" noChangeArrowheads="1" noTextEdit="1"/>
          </p:cNvSpPr>
          <p:nvPr>
            <p:ph type="sldImg" idx="2"/>
          </p:nvPr>
        </p:nvSpPr>
        <p:spPr bwMode="auto">
          <a:xfrm>
            <a:off x="992188" y="769938"/>
            <a:ext cx="5114925" cy="3835400"/>
          </a:xfrm>
          <a:prstGeom prst="rect">
            <a:avLst/>
          </a:prstGeom>
          <a:noFill/>
          <a:ln w="9525">
            <a:solidFill>
              <a:srgbClr val="000000"/>
            </a:solidFill>
            <a:miter lim="800000"/>
            <a:headEnd/>
            <a:tailEnd/>
          </a:ln>
          <a:effectLst/>
        </p:spPr>
      </p:sp>
      <p:sp>
        <p:nvSpPr>
          <p:cNvPr id="40965" name="Rectangle 5"/>
          <p:cNvSpPr>
            <a:spLocks noGrp="1" noChangeArrowheads="1"/>
          </p:cNvSpPr>
          <p:nvPr>
            <p:ph type="body" sz="quarter" idx="3"/>
          </p:nvPr>
        </p:nvSpPr>
        <p:spPr bwMode="auto">
          <a:xfrm>
            <a:off x="709931" y="4861442"/>
            <a:ext cx="5679440" cy="4605576"/>
          </a:xfrm>
          <a:prstGeom prst="rect">
            <a:avLst/>
          </a:prstGeom>
          <a:noFill/>
          <a:ln w="9525">
            <a:noFill/>
            <a:miter lim="800000"/>
            <a:headEnd/>
            <a:tailEnd/>
          </a:ln>
          <a:effectLst/>
        </p:spPr>
        <p:txBody>
          <a:bodyPr vert="horz" wrap="square" lIns="101235" tIns="50618" rIns="101235" bIns="5061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966" name="Rectangle 6"/>
          <p:cNvSpPr>
            <a:spLocks noGrp="1" noChangeArrowheads="1"/>
          </p:cNvSpPr>
          <p:nvPr>
            <p:ph type="ftr" sz="quarter" idx="4"/>
          </p:nvPr>
        </p:nvSpPr>
        <p:spPr bwMode="auto">
          <a:xfrm>
            <a:off x="1" y="9721107"/>
            <a:ext cx="3076363" cy="511731"/>
          </a:xfrm>
          <a:prstGeom prst="rect">
            <a:avLst/>
          </a:prstGeom>
          <a:noFill/>
          <a:ln w="9525">
            <a:noFill/>
            <a:miter lim="800000"/>
            <a:headEnd/>
            <a:tailEnd/>
          </a:ln>
          <a:effectLst/>
        </p:spPr>
        <p:txBody>
          <a:bodyPr vert="horz" wrap="square" lIns="101235" tIns="50618" rIns="101235" bIns="50618" numCol="1" anchor="b" anchorCtr="0" compatLnSpc="1">
            <a:prstTxWarp prst="textNoShape">
              <a:avLst/>
            </a:prstTxWarp>
          </a:bodyPr>
          <a:lstStyle>
            <a:lvl1pPr>
              <a:defRPr sz="1500">
                <a:solidFill>
                  <a:schemeClr val="tx1"/>
                </a:solidFill>
                <a:latin typeface="Times New Roman" pitchFamily="1" charset="0"/>
              </a:defRPr>
            </a:lvl1pPr>
          </a:lstStyle>
          <a:p>
            <a:endParaRPr lang="en-US" dirty="0"/>
          </a:p>
        </p:txBody>
      </p:sp>
      <p:sp>
        <p:nvSpPr>
          <p:cNvPr id="40967" name="Rectangle 7"/>
          <p:cNvSpPr>
            <a:spLocks noGrp="1" noChangeArrowheads="1"/>
          </p:cNvSpPr>
          <p:nvPr>
            <p:ph type="sldNum" sz="quarter" idx="5"/>
          </p:nvPr>
        </p:nvSpPr>
        <p:spPr bwMode="auto">
          <a:xfrm>
            <a:off x="4021295" y="9721107"/>
            <a:ext cx="3076363" cy="511731"/>
          </a:xfrm>
          <a:prstGeom prst="rect">
            <a:avLst/>
          </a:prstGeom>
          <a:noFill/>
          <a:ln w="9525">
            <a:noFill/>
            <a:miter lim="800000"/>
            <a:headEnd/>
            <a:tailEnd/>
          </a:ln>
          <a:effectLst/>
        </p:spPr>
        <p:txBody>
          <a:bodyPr vert="horz" wrap="square" lIns="101235" tIns="50618" rIns="101235" bIns="50618" numCol="1" anchor="b" anchorCtr="0" compatLnSpc="1">
            <a:prstTxWarp prst="textNoShape">
              <a:avLst/>
            </a:prstTxWarp>
          </a:bodyPr>
          <a:lstStyle>
            <a:lvl1pPr algn="r">
              <a:defRPr sz="1500">
                <a:solidFill>
                  <a:schemeClr val="tx1"/>
                </a:solidFill>
                <a:latin typeface="Times New Roman" pitchFamily="1" charset="0"/>
              </a:defRPr>
            </a:lvl1pPr>
          </a:lstStyle>
          <a:p>
            <a:fld id="{B1687910-23B3-4F82-8268-5CAC980FEC68}" type="slidenum">
              <a:rPr lang="en-US"/>
              <a:pPr/>
              <a:t>‹#›</a:t>
            </a:fld>
            <a:endParaRPr lang="en-US" dirty="0"/>
          </a:p>
        </p:txBody>
      </p:sp>
    </p:spTree>
    <p:extLst>
      <p:ext uri="{BB962C8B-B14F-4D97-AF65-F5344CB8AC3E}">
        <p14:creationId xmlns:p14="http://schemas.microsoft.com/office/powerpoint/2010/main" val="37658997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 charset="0"/>
        <a:ea typeface="+mn-ea"/>
        <a:cs typeface="+mn-cs"/>
      </a:defRPr>
    </a:lvl1pPr>
    <a:lvl2pPr marL="457200" algn="l" rtl="0" fontAlgn="base">
      <a:spcBef>
        <a:spcPct val="30000"/>
      </a:spcBef>
      <a:spcAft>
        <a:spcPct val="0"/>
      </a:spcAft>
      <a:defRPr sz="1200" kern="1200">
        <a:solidFill>
          <a:schemeClr val="tx1"/>
        </a:solidFill>
        <a:latin typeface="Times New Roman" pitchFamily="1" charset="0"/>
        <a:ea typeface="+mn-ea"/>
        <a:cs typeface="+mn-cs"/>
      </a:defRPr>
    </a:lvl2pPr>
    <a:lvl3pPr marL="914400" algn="l" rtl="0" fontAlgn="base">
      <a:spcBef>
        <a:spcPct val="30000"/>
      </a:spcBef>
      <a:spcAft>
        <a:spcPct val="0"/>
      </a:spcAft>
      <a:defRPr sz="1200" kern="1200">
        <a:solidFill>
          <a:schemeClr val="tx1"/>
        </a:solidFill>
        <a:latin typeface="Times New Roman" pitchFamily="1" charset="0"/>
        <a:ea typeface="+mn-ea"/>
        <a:cs typeface="+mn-cs"/>
      </a:defRPr>
    </a:lvl3pPr>
    <a:lvl4pPr marL="1371600" algn="l" rtl="0" fontAlgn="base">
      <a:spcBef>
        <a:spcPct val="30000"/>
      </a:spcBef>
      <a:spcAft>
        <a:spcPct val="0"/>
      </a:spcAft>
      <a:defRPr sz="1200" kern="1200">
        <a:solidFill>
          <a:schemeClr val="tx1"/>
        </a:solidFill>
        <a:latin typeface="Times New Roman" pitchFamily="1" charset="0"/>
        <a:ea typeface="+mn-ea"/>
        <a:cs typeface="+mn-cs"/>
      </a:defRPr>
    </a:lvl4pPr>
    <a:lvl5pPr marL="1828800" algn="l" rtl="0" fontAlgn="base">
      <a:spcBef>
        <a:spcPct val="30000"/>
      </a:spcBef>
      <a:spcAft>
        <a:spcPct val="0"/>
      </a:spcAft>
      <a:defRPr sz="1200" kern="1200">
        <a:solidFill>
          <a:schemeClr val="tx1"/>
        </a:solidFill>
        <a:latin typeface="Times New Roman"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B1687910-23B3-4F82-8268-5CAC980FEC68}" type="slidenum">
              <a:rPr lang="en-US" smtClean="0"/>
              <a:pPr/>
              <a:t>1</a:t>
            </a:fld>
            <a:endParaRPr lang="en-US" dirty="0"/>
          </a:p>
        </p:txBody>
      </p:sp>
    </p:spTree>
    <p:extLst>
      <p:ext uri="{BB962C8B-B14F-4D97-AF65-F5344CB8AC3E}">
        <p14:creationId xmlns:p14="http://schemas.microsoft.com/office/powerpoint/2010/main" val="1339892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8B11F1-68F7-478A-9F29-C7CB09258F2A}" type="slidenum">
              <a:rPr lang="en-US"/>
              <a:pPr/>
              <a:t>4</a:t>
            </a:fld>
            <a:endParaRPr lang="en-US" dirty="0"/>
          </a:p>
        </p:txBody>
      </p:sp>
      <p:sp>
        <p:nvSpPr>
          <p:cNvPr id="390146" name="Rectangle 1026"/>
          <p:cNvSpPr>
            <a:spLocks noGrp="1" noRot="1" noChangeAspect="1" noChangeArrowheads="1" noTextEdit="1"/>
          </p:cNvSpPr>
          <p:nvPr>
            <p:ph type="sldImg"/>
          </p:nvPr>
        </p:nvSpPr>
        <p:spPr>
          <a:ln/>
        </p:spPr>
      </p:sp>
      <p:sp>
        <p:nvSpPr>
          <p:cNvPr id="390147" name="Rectangle 1027"/>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507093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461BF1B-C193-470E-840E-7D19D1D2DDD5}"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E56E58B1-5551-4E59-8206-DA20E034D16E}" type="slidenum">
              <a:rPr lang="en-US" smtClean="0"/>
              <a:pPr/>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E4CB263-AFC2-4D82-93C7-B4587ED641DF}" type="slidenum">
              <a:rPr lang="en-US" smtClean="0"/>
              <a:pPr/>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561E8E4-EE9C-4928-B38D-E3FF188A1D45}" type="slidenum">
              <a:rPr lang="en-US" smtClean="0"/>
              <a:pPr/>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19E08BE2-CC65-4F65-B5B9-30AA32EF32D3}" type="slidenum">
              <a:rPr lang="en-US" smtClean="0"/>
              <a:pPr/>
              <a:t>‹#›</a:t>
            </a:fld>
            <a:endParaRPr lang="en-US" dirty="0"/>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78689CD1-25A6-4380-8076-FD98663BD2B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D236913B-A14C-4B80-A4A1-AD72C9EF994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2319121-740A-402C-91E5-408DBDE9A6D8}"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A4B610D8-3B80-45FA-B6C0-BEBDE9D2DA13}" type="slidenum">
              <a:rPr lang="en-US" smtClean="0"/>
              <a:pPr/>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6B5A426-CB94-4BB0-B78A-DDEF237304F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F08D5F93-8041-475C-AE18-F35A86C82FB5}" type="slidenum">
              <a:rPr lang="en-US" smtClean="0"/>
              <a:pPr/>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a:t>Click to edit Master title style</a:t>
            </a:r>
            <a:endParaRPr lang="en-IE"/>
          </a:p>
        </p:txBody>
      </p:sp>
      <p:sp>
        <p:nvSpPr>
          <p:cNvPr id="3" name="Text Placeholder 2"/>
          <p:cNvSpPr>
            <a:spLocks noGrp="1"/>
          </p:cNvSpPr>
          <p:nvPr>
            <p:ph type="body" sz="half" idx="1"/>
          </p:nvPr>
        </p:nvSpPr>
        <p:spPr>
          <a:xfrm>
            <a:off x="566738" y="1752600"/>
            <a:ext cx="39243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643438" y="1752600"/>
            <a:ext cx="39243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a:xfrm>
            <a:off x="609600" y="6245225"/>
            <a:ext cx="1981200" cy="476250"/>
          </a:xfrm>
        </p:spPr>
        <p:txBody>
          <a:bodyPr/>
          <a:lstStyle>
            <a:lvl1pPr>
              <a:defRPr/>
            </a:lvl1pPr>
          </a:lstStyle>
          <a:p>
            <a:endParaRPr lang="en-US" dirty="0"/>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245225"/>
            <a:ext cx="1981200" cy="476250"/>
          </a:xfrm>
        </p:spPr>
        <p:txBody>
          <a:bodyPr/>
          <a:lstStyle>
            <a:lvl1pPr>
              <a:defRPr/>
            </a:lvl1pPr>
          </a:lstStyle>
          <a:p>
            <a:fld id="{09F61898-A1F6-4A81-BFF4-D7633DA0ADAB}"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76400" y="457200"/>
            <a:ext cx="7010400" cy="1295400"/>
          </a:xfrm>
        </p:spPr>
        <p:txBody>
          <a:bodyPr/>
          <a:lstStyle/>
          <a:p>
            <a:r>
              <a:rPr lang="en-US"/>
              <a:t>Click to edit Master title style</a:t>
            </a:r>
            <a:endParaRPr lang="en-IE"/>
          </a:p>
        </p:txBody>
      </p:sp>
      <p:sp>
        <p:nvSpPr>
          <p:cNvPr id="3" name="Table Placeholder 2"/>
          <p:cNvSpPr>
            <a:spLocks noGrp="1"/>
          </p:cNvSpPr>
          <p:nvPr>
            <p:ph type="tbl" idx="1"/>
          </p:nvPr>
        </p:nvSpPr>
        <p:spPr>
          <a:xfrm>
            <a:off x="1676400" y="1981200"/>
            <a:ext cx="7010400" cy="4114800"/>
          </a:xfrm>
        </p:spPr>
        <p:txBody>
          <a:bodyPr/>
          <a:lstStyle/>
          <a:p>
            <a:endParaRPr lang="en-IE" dirty="0"/>
          </a:p>
        </p:txBody>
      </p:sp>
      <p:sp>
        <p:nvSpPr>
          <p:cNvPr id="4" name="Footer Placeholder 3"/>
          <p:cNvSpPr>
            <a:spLocks noGrp="1"/>
          </p:cNvSpPr>
          <p:nvPr>
            <p:ph type="ftr" sz="quarter" idx="10"/>
          </p:nvPr>
        </p:nvSpPr>
        <p:spPr>
          <a:xfrm>
            <a:off x="3124200" y="6248400"/>
            <a:ext cx="2895600" cy="457200"/>
          </a:xfrm>
        </p:spPr>
        <p:txBody>
          <a:bodyPr/>
          <a:lstStyle>
            <a:lvl1pPr>
              <a:defRPr/>
            </a:lvl1pPr>
          </a:lstStyle>
          <a:p>
            <a:endParaRPr lang="en-US" altLang="en-US" dirty="0"/>
          </a:p>
        </p:txBody>
      </p:sp>
      <p:sp>
        <p:nvSpPr>
          <p:cNvPr id="5" name="Slide Number Placeholder 4"/>
          <p:cNvSpPr>
            <a:spLocks noGrp="1"/>
          </p:cNvSpPr>
          <p:nvPr>
            <p:ph type="sldNum" sz="quarter" idx="11"/>
          </p:nvPr>
        </p:nvSpPr>
        <p:spPr>
          <a:xfrm>
            <a:off x="6553200" y="6248400"/>
            <a:ext cx="2133600" cy="457200"/>
          </a:xfrm>
        </p:spPr>
        <p:txBody>
          <a:bodyPr/>
          <a:lstStyle>
            <a:lvl1pPr>
              <a:defRPr/>
            </a:lvl1pPr>
          </a:lstStyle>
          <a:p>
            <a:fld id="{C64F337E-646C-4447-80B8-BF08A98FC5AC}" type="slidenum">
              <a:rPr lang="en-US" altLang="en-US"/>
              <a:pPr/>
              <a:t>‹#›</a:t>
            </a:fld>
            <a:endParaRPr lang="en-US" altLang="en-US" dirty="0"/>
          </a:p>
        </p:txBody>
      </p:sp>
      <p:sp>
        <p:nvSpPr>
          <p:cNvPr id="6" name="Date Placeholder 5"/>
          <p:cNvSpPr>
            <a:spLocks noGrp="1"/>
          </p:cNvSpPr>
          <p:nvPr>
            <p:ph type="dt" sz="half" idx="12"/>
          </p:nvPr>
        </p:nvSpPr>
        <p:spPr>
          <a:xfrm>
            <a:off x="457200" y="6245225"/>
            <a:ext cx="2133600" cy="476250"/>
          </a:xfrm>
        </p:spPr>
        <p:txBody>
          <a:bodyPr/>
          <a:lstStyle>
            <a:lvl1pPr>
              <a:defRPr/>
            </a:lvl1pPr>
          </a:lstStyle>
          <a:p>
            <a:endParaRPr lang="en-US" altLang="en-US" dirty="0"/>
          </a:p>
        </p:txBody>
      </p:sp>
    </p:spTree>
    <p:extLst>
      <p:ext uri="{BB962C8B-B14F-4D97-AF65-F5344CB8AC3E}">
        <p14:creationId xmlns:p14="http://schemas.microsoft.com/office/powerpoint/2010/main" val="314854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sp>
        <p:nvSpPr>
          <p:cNvPr id="13" name="Rectangle 12"/>
          <p:cNvSpPr/>
          <p:nvPr/>
        </p:nvSpPr>
        <p:spPr>
          <a:xfrm>
            <a:off x="0" y="0"/>
            <a:ext cx="9144000" cy="30132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828674" y="3819975"/>
            <a:ext cx="7500939" cy="554850"/>
          </a:xfrm>
        </p:spPr>
        <p:txBody>
          <a:bodyPr/>
          <a:lstStyle>
            <a:lvl1pPr algn="l">
              <a:defRPr>
                <a:solidFill>
                  <a:schemeClr val="accent2"/>
                </a:solidFill>
              </a:defRPr>
            </a:lvl1pPr>
          </a:lstStyle>
          <a:p>
            <a:r>
              <a:rPr lang="en-US"/>
              <a:t>Click to edit Master title style</a:t>
            </a:r>
            <a:endParaRPr lang="en-GB" dirty="0"/>
          </a:p>
        </p:txBody>
      </p:sp>
      <p:sp>
        <p:nvSpPr>
          <p:cNvPr id="3" name="Subtitle 2"/>
          <p:cNvSpPr>
            <a:spLocks noGrp="1"/>
          </p:cNvSpPr>
          <p:nvPr>
            <p:ph type="subTitle" idx="1"/>
          </p:nvPr>
        </p:nvSpPr>
        <p:spPr>
          <a:xfrm>
            <a:off x="828675" y="4394175"/>
            <a:ext cx="7500938" cy="361800"/>
          </a:xfrm>
        </p:spPr>
        <p:txBody>
          <a:bodyPr/>
          <a:lstStyle>
            <a:lvl1pPr marL="0" indent="0" algn="l">
              <a:buNone/>
              <a:defRPr sz="1400" b="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8675" y="687723"/>
            <a:ext cx="4636800" cy="1239265"/>
          </a:xfrm>
          <a:prstGeom prst="rect">
            <a:avLst/>
          </a:prstGeom>
        </p:spPr>
      </p:pic>
      <p:sp>
        <p:nvSpPr>
          <p:cNvPr id="11" name="Text Placeholder 10"/>
          <p:cNvSpPr>
            <a:spLocks noGrp="1"/>
          </p:cNvSpPr>
          <p:nvPr>
            <p:ph type="body" sz="quarter" idx="10"/>
          </p:nvPr>
        </p:nvSpPr>
        <p:spPr>
          <a:xfrm>
            <a:off x="828675" y="5386500"/>
            <a:ext cx="4679325" cy="979374"/>
          </a:xfrm>
        </p:spPr>
        <p:txBody>
          <a:bodyPr/>
          <a:lstStyle>
            <a:lvl1pPr>
              <a:spcBef>
                <a:spcPts val="0"/>
              </a:spcBef>
              <a:defRPr sz="1400">
                <a:solidFill>
                  <a:srgbClr val="005EAE"/>
                </a:solidFill>
              </a:defRPr>
            </a:lvl1pPr>
            <a:lvl2pPr marL="0" indent="0">
              <a:spcBef>
                <a:spcPts val="0"/>
              </a:spcBef>
              <a:buNone/>
              <a:defRPr sz="1400">
                <a:solidFill>
                  <a:schemeClr val="accent2"/>
                </a:solidFill>
              </a:defRPr>
            </a:lvl2pPr>
            <a:lvl3pPr marL="0" indent="0">
              <a:spcBef>
                <a:spcPts val="567"/>
              </a:spcBef>
              <a:buNone/>
              <a:defRPr sz="1400">
                <a:solidFill>
                  <a:schemeClr val="accent2"/>
                </a:solidFill>
              </a:defRPr>
            </a:lvl3pPr>
            <a:lvl4pPr>
              <a:spcBef>
                <a:spcPts val="0"/>
              </a:spcBef>
              <a:defRPr sz="1400">
                <a:solidFill>
                  <a:schemeClr val="bg1"/>
                </a:solidFill>
              </a:defRPr>
            </a:lvl4pPr>
            <a:lvl5pPr>
              <a:spcBef>
                <a:spcPts val="0"/>
              </a:spcBef>
              <a:defRPr sz="14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5" name="Rectangle 14"/>
          <p:cNvSpPr/>
          <p:nvPr/>
        </p:nvSpPr>
        <p:spPr>
          <a:xfrm>
            <a:off x="0" y="6498000"/>
            <a:ext cx="9144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dirty="0"/>
          </a:p>
        </p:txBody>
      </p:sp>
    </p:spTree>
    <p:extLst>
      <p:ext uri="{BB962C8B-B14F-4D97-AF65-F5344CB8AC3E}">
        <p14:creationId xmlns:p14="http://schemas.microsoft.com/office/powerpoint/2010/main" val="14147424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3" name="Rectangle 12"/>
          <p:cNvSpPr/>
          <p:nvPr/>
        </p:nvSpPr>
        <p:spPr>
          <a:xfrm>
            <a:off x="0" y="0"/>
            <a:ext cx="9144000" cy="30132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sz="1800" dirty="0">
              <a:solidFill>
                <a:prstClr val="white"/>
              </a:solidFill>
            </a:endParaRPr>
          </a:p>
        </p:txBody>
      </p:sp>
      <p:sp>
        <p:nvSpPr>
          <p:cNvPr id="2" name="Title 1"/>
          <p:cNvSpPr>
            <a:spLocks noGrp="1"/>
          </p:cNvSpPr>
          <p:nvPr>
            <p:ph type="ctrTitle"/>
          </p:nvPr>
        </p:nvSpPr>
        <p:spPr>
          <a:xfrm>
            <a:off x="828674" y="3819975"/>
            <a:ext cx="7500939" cy="554850"/>
          </a:xfrm>
        </p:spPr>
        <p:txBody>
          <a:bodyPr/>
          <a:lstStyle>
            <a:lvl1pPr algn="l">
              <a:defRPr>
                <a:solidFill>
                  <a:schemeClr val="accent2"/>
                </a:solidFill>
              </a:defRPr>
            </a:lvl1pPr>
          </a:lstStyle>
          <a:p>
            <a:r>
              <a:rPr lang="en-US"/>
              <a:t>Click to edit Master title style</a:t>
            </a:r>
            <a:endParaRPr lang="en-GB" dirty="0"/>
          </a:p>
        </p:txBody>
      </p:sp>
      <p:sp>
        <p:nvSpPr>
          <p:cNvPr id="3" name="Subtitle 2"/>
          <p:cNvSpPr>
            <a:spLocks noGrp="1"/>
          </p:cNvSpPr>
          <p:nvPr>
            <p:ph type="subTitle" idx="1"/>
          </p:nvPr>
        </p:nvSpPr>
        <p:spPr>
          <a:xfrm>
            <a:off x="828675" y="4394175"/>
            <a:ext cx="7500938" cy="361800"/>
          </a:xfrm>
        </p:spPr>
        <p:txBody>
          <a:bodyPr/>
          <a:lstStyle>
            <a:lvl1pPr marL="0" indent="0" algn="l">
              <a:buNone/>
              <a:defRPr sz="1400" b="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8675" y="687723"/>
            <a:ext cx="4636800" cy="1239265"/>
          </a:xfrm>
          <a:prstGeom prst="rect">
            <a:avLst/>
          </a:prstGeom>
        </p:spPr>
      </p:pic>
      <p:sp>
        <p:nvSpPr>
          <p:cNvPr id="11" name="Text Placeholder 10"/>
          <p:cNvSpPr>
            <a:spLocks noGrp="1"/>
          </p:cNvSpPr>
          <p:nvPr>
            <p:ph type="body" sz="quarter" idx="10"/>
          </p:nvPr>
        </p:nvSpPr>
        <p:spPr>
          <a:xfrm>
            <a:off x="828675" y="5386500"/>
            <a:ext cx="4679325" cy="979374"/>
          </a:xfrm>
        </p:spPr>
        <p:txBody>
          <a:bodyPr/>
          <a:lstStyle>
            <a:lvl1pPr>
              <a:spcBef>
                <a:spcPts val="0"/>
              </a:spcBef>
              <a:defRPr sz="1400">
                <a:solidFill>
                  <a:srgbClr val="005EAE"/>
                </a:solidFill>
              </a:defRPr>
            </a:lvl1pPr>
            <a:lvl2pPr marL="0" indent="0">
              <a:spcBef>
                <a:spcPts val="0"/>
              </a:spcBef>
              <a:buNone/>
              <a:defRPr sz="1400">
                <a:solidFill>
                  <a:schemeClr val="accent2"/>
                </a:solidFill>
              </a:defRPr>
            </a:lvl2pPr>
            <a:lvl3pPr marL="0" indent="0">
              <a:spcBef>
                <a:spcPts val="567"/>
              </a:spcBef>
              <a:buNone/>
              <a:defRPr sz="1400">
                <a:solidFill>
                  <a:schemeClr val="accent2"/>
                </a:solidFill>
              </a:defRPr>
            </a:lvl3pPr>
            <a:lvl4pPr>
              <a:spcBef>
                <a:spcPts val="0"/>
              </a:spcBef>
              <a:defRPr sz="1400">
                <a:solidFill>
                  <a:schemeClr val="bg1"/>
                </a:solidFill>
              </a:defRPr>
            </a:lvl4pPr>
            <a:lvl5pPr>
              <a:spcBef>
                <a:spcPts val="0"/>
              </a:spcBef>
              <a:defRPr sz="14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5" name="Rectangle 14"/>
          <p:cNvSpPr/>
          <p:nvPr/>
        </p:nvSpPr>
        <p:spPr>
          <a:xfrm>
            <a:off x="0" y="6498000"/>
            <a:ext cx="9144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fontAlgn="auto">
              <a:spcBef>
                <a:spcPts val="0"/>
              </a:spcBef>
              <a:spcAft>
                <a:spcPts val="0"/>
              </a:spcAft>
            </a:pPr>
            <a:endParaRPr lang="en-GB" sz="1000" dirty="0">
              <a:solidFill>
                <a:prstClr val="white"/>
              </a:solidFill>
            </a:endParaRPr>
          </a:p>
        </p:txBody>
      </p:sp>
    </p:spTree>
    <p:extLst>
      <p:ext uri="{BB962C8B-B14F-4D97-AF65-F5344CB8AC3E}">
        <p14:creationId xmlns:p14="http://schemas.microsoft.com/office/powerpoint/2010/main" val="13727842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4" name="Text Placeholder 3"/>
          <p:cNvSpPr>
            <a:spLocks noGrp="1"/>
          </p:cNvSpPr>
          <p:nvPr>
            <p:ph type="body" sz="quarter" idx="10"/>
          </p:nvPr>
        </p:nvSpPr>
        <p:spPr>
          <a:xfrm>
            <a:off x="828675" y="1881075"/>
            <a:ext cx="7500938"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5"/>
          <p:cNvSpPr>
            <a:spLocks noGrp="1"/>
          </p:cNvSpPr>
          <p:nvPr>
            <p:ph type="body" sz="quarter" idx="11"/>
          </p:nvPr>
        </p:nvSpPr>
        <p:spPr>
          <a:xfrm>
            <a:off x="828675" y="914400"/>
            <a:ext cx="7500938" cy="276225"/>
          </a:xfrm>
        </p:spPr>
        <p:txBody>
          <a:bodyPr/>
          <a:lstStyle>
            <a:lvl1pPr>
              <a:defRPr sz="1400" b="0">
                <a:solidFill>
                  <a:srgbClr val="005EAE"/>
                </a:solidFill>
              </a:defRPr>
            </a:lvl1pPr>
          </a:lstStyle>
          <a:p>
            <a:pPr lvl="0"/>
            <a:r>
              <a:rPr lang="en-US"/>
              <a:t>Click to edit Master text styles</a:t>
            </a:r>
          </a:p>
        </p:txBody>
      </p:sp>
    </p:spTree>
    <p:extLst>
      <p:ext uri="{BB962C8B-B14F-4D97-AF65-F5344CB8AC3E}">
        <p14:creationId xmlns:p14="http://schemas.microsoft.com/office/powerpoint/2010/main" val="3413934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4939200" y="1943100"/>
            <a:ext cx="4204800" cy="4343400"/>
          </a:xfrm>
          <a:solidFill>
            <a:schemeClr val="accent4"/>
          </a:solidFill>
        </p:spPr>
        <p:txBody>
          <a:bodyPr tIns="0" anchor="ctr" anchorCtr="0"/>
          <a:lstStyle>
            <a:lvl1pPr algn="ctr">
              <a:defRPr sz="1600" b="0">
                <a:solidFill>
                  <a:schemeClr val="accent3"/>
                </a:solidFill>
              </a:defRPr>
            </a:lvl1pPr>
          </a:lstStyle>
          <a:p>
            <a:r>
              <a:rPr lang="en-GB" dirty="0"/>
              <a:t>IMAGE</a:t>
            </a:r>
          </a:p>
        </p:txBody>
      </p:sp>
      <p:sp>
        <p:nvSpPr>
          <p:cNvPr id="2" name="Title 1"/>
          <p:cNvSpPr>
            <a:spLocks noGrp="1"/>
          </p:cNvSpPr>
          <p:nvPr>
            <p:ph type="title"/>
          </p:nvPr>
        </p:nvSpPr>
        <p:spPr/>
        <p:txBody>
          <a:bodyPr/>
          <a:lstStyle>
            <a:lvl1pPr>
              <a:defRPr>
                <a:solidFill>
                  <a:srgbClr val="005EAE"/>
                </a:solidFill>
              </a:defRPr>
            </a:lvl1pPr>
          </a:lstStyle>
          <a:p>
            <a:r>
              <a:rPr lang="en-US"/>
              <a:t>Click to edit Master title style</a:t>
            </a:r>
            <a:endParaRPr lang="en-GB" dirty="0"/>
          </a:p>
        </p:txBody>
      </p:sp>
      <p:sp>
        <p:nvSpPr>
          <p:cNvPr id="4" name="Text Placeholder 3"/>
          <p:cNvSpPr>
            <a:spLocks noGrp="1"/>
          </p:cNvSpPr>
          <p:nvPr>
            <p:ph type="body" sz="quarter" idx="10"/>
          </p:nvPr>
        </p:nvSpPr>
        <p:spPr>
          <a:xfrm>
            <a:off x="828675" y="1905000"/>
            <a:ext cx="3819525" cy="3987688"/>
          </a:xfrm>
        </p:spPr>
        <p:txBody>
          <a:bodyPr/>
          <a:lstStyle>
            <a:lvl1pPr marL="238125" indent="-238125">
              <a:spcBef>
                <a:spcPts val="850"/>
              </a:spcBef>
              <a:buClr>
                <a:schemeClr val="tx2"/>
              </a:buClr>
              <a:buFont typeface="Calibri" panose="020F0502020204030204" pitchFamily="34" charset="0"/>
              <a:buChar char="–"/>
              <a:defRPr sz="1400" b="0"/>
            </a:lvl1pPr>
            <a:lvl2pPr marL="503238" indent="-207963">
              <a:spcBef>
                <a:spcPts val="0"/>
              </a:spcBef>
              <a:spcAft>
                <a:spcPts val="567"/>
              </a:spcAft>
              <a:defRPr sz="1400" b="0"/>
            </a:lvl2pPr>
            <a:lvl3pPr>
              <a:defRPr sz="1400" b="0"/>
            </a:lvl3pPr>
            <a:lvl4pPr>
              <a:defRPr sz="1400" b="0"/>
            </a:lvl4pPr>
            <a:lvl5pPr>
              <a:defRPr sz="1400" b="0"/>
            </a:lvl5pPr>
          </a:lstStyle>
          <a:p>
            <a:pPr lvl="0"/>
            <a:r>
              <a:rPr lang="en-US"/>
              <a:t>Click to edit Master text styles</a:t>
            </a:r>
          </a:p>
          <a:p>
            <a:pPr lvl="1"/>
            <a:r>
              <a:rPr lang="en-US"/>
              <a:t>Second level</a:t>
            </a:r>
          </a:p>
        </p:txBody>
      </p:sp>
      <p:sp>
        <p:nvSpPr>
          <p:cNvPr id="6" name="Text Placeholder 5"/>
          <p:cNvSpPr>
            <a:spLocks noGrp="1"/>
          </p:cNvSpPr>
          <p:nvPr>
            <p:ph type="body" sz="quarter" idx="11"/>
          </p:nvPr>
        </p:nvSpPr>
        <p:spPr>
          <a:xfrm>
            <a:off x="828675" y="914400"/>
            <a:ext cx="7500938" cy="276225"/>
          </a:xfrm>
        </p:spPr>
        <p:txBody>
          <a:bodyPr/>
          <a:lstStyle>
            <a:lvl1pPr>
              <a:defRPr sz="1400" b="0">
                <a:solidFill>
                  <a:srgbClr val="005EAE"/>
                </a:solidFill>
              </a:defRPr>
            </a:lvl1pPr>
          </a:lstStyle>
          <a:p>
            <a:pPr lvl="0"/>
            <a:r>
              <a:rPr lang="en-US"/>
              <a:t>Click to edit Master text styles</a:t>
            </a:r>
          </a:p>
        </p:txBody>
      </p:sp>
      <p:sp>
        <p:nvSpPr>
          <p:cNvPr id="8" name="Rectangle 7"/>
          <p:cNvSpPr/>
          <p:nvPr/>
        </p:nvSpPr>
        <p:spPr>
          <a:xfrm>
            <a:off x="0" y="6498000"/>
            <a:ext cx="9144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fontAlgn="auto">
              <a:spcBef>
                <a:spcPts val="0"/>
              </a:spcBef>
              <a:spcAft>
                <a:spcPts val="0"/>
              </a:spcAft>
            </a:pPr>
            <a:r>
              <a:rPr lang="en-GB" sz="1000" b="1" dirty="0">
                <a:solidFill>
                  <a:prstClr val="white"/>
                </a:solidFill>
              </a:rPr>
              <a:t>Trinity College Dublin, </a:t>
            </a:r>
            <a:r>
              <a:rPr lang="en-GB" sz="1000" dirty="0">
                <a:solidFill>
                  <a:prstClr val="white"/>
                </a:solidFill>
              </a:rPr>
              <a:t>The University of Dublin</a:t>
            </a:r>
          </a:p>
        </p:txBody>
      </p:sp>
    </p:spTree>
    <p:extLst>
      <p:ext uri="{BB962C8B-B14F-4D97-AF65-F5344CB8AC3E}">
        <p14:creationId xmlns:p14="http://schemas.microsoft.com/office/powerpoint/2010/main" val="26081917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435835"/>
            <a:ext cx="9144000" cy="4850665"/>
          </a:xfrm>
          <a:solidFill>
            <a:schemeClr val="accent4"/>
          </a:solidFill>
        </p:spPr>
        <p:txBody>
          <a:bodyPr tIns="0" anchor="ctr" anchorCtr="0"/>
          <a:lstStyle>
            <a:lvl1pPr algn="ctr">
              <a:defRPr sz="1600" b="0">
                <a:solidFill>
                  <a:schemeClr val="accent3"/>
                </a:solidFill>
              </a:defRPr>
            </a:lvl1pPr>
          </a:lstStyle>
          <a:p>
            <a:r>
              <a:rPr lang="en-GB" dirty="0"/>
              <a:t>IMAGE</a:t>
            </a:r>
          </a:p>
        </p:txBody>
      </p:sp>
      <p:sp>
        <p:nvSpPr>
          <p:cNvPr id="2" name="Title 1"/>
          <p:cNvSpPr>
            <a:spLocks noGrp="1"/>
          </p:cNvSpPr>
          <p:nvPr>
            <p:ph type="title"/>
          </p:nvPr>
        </p:nvSpPr>
        <p:spPr/>
        <p:txBody>
          <a:bodyPr/>
          <a:lstStyle>
            <a:lvl1pPr>
              <a:defRPr>
                <a:solidFill>
                  <a:srgbClr val="005EAE"/>
                </a:solidFill>
              </a:defRPr>
            </a:lvl1pPr>
          </a:lstStyle>
          <a:p>
            <a:r>
              <a:rPr lang="en-US"/>
              <a:t>Click to edit Master title style</a:t>
            </a:r>
            <a:endParaRPr lang="en-GB" dirty="0"/>
          </a:p>
        </p:txBody>
      </p:sp>
      <p:sp>
        <p:nvSpPr>
          <p:cNvPr id="6" name="Text Placeholder 5"/>
          <p:cNvSpPr>
            <a:spLocks noGrp="1"/>
          </p:cNvSpPr>
          <p:nvPr>
            <p:ph type="body" sz="quarter" idx="11"/>
          </p:nvPr>
        </p:nvSpPr>
        <p:spPr>
          <a:xfrm>
            <a:off x="828675" y="914400"/>
            <a:ext cx="7500938" cy="276225"/>
          </a:xfrm>
        </p:spPr>
        <p:txBody>
          <a:bodyPr/>
          <a:lstStyle>
            <a:lvl1pPr>
              <a:defRPr sz="1400" b="0">
                <a:solidFill>
                  <a:srgbClr val="005EAE"/>
                </a:solidFill>
              </a:defRPr>
            </a:lvl1pPr>
          </a:lstStyle>
          <a:p>
            <a:pPr lvl="0"/>
            <a:r>
              <a:rPr lang="en-US"/>
              <a:t>Click to edit Master text styles</a:t>
            </a:r>
          </a:p>
        </p:txBody>
      </p:sp>
      <p:sp>
        <p:nvSpPr>
          <p:cNvPr id="8" name="Rectangle 7"/>
          <p:cNvSpPr/>
          <p:nvPr/>
        </p:nvSpPr>
        <p:spPr>
          <a:xfrm>
            <a:off x="0" y="6498000"/>
            <a:ext cx="9144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fontAlgn="auto">
              <a:spcBef>
                <a:spcPts val="0"/>
              </a:spcBef>
              <a:spcAft>
                <a:spcPts val="0"/>
              </a:spcAft>
            </a:pPr>
            <a:r>
              <a:rPr lang="en-GB" sz="1000" b="1" dirty="0">
                <a:solidFill>
                  <a:prstClr val="white"/>
                </a:solidFill>
              </a:rPr>
              <a:t>Trinity College Dublin, </a:t>
            </a:r>
            <a:r>
              <a:rPr lang="en-GB" sz="1000" dirty="0">
                <a:solidFill>
                  <a:prstClr val="white"/>
                </a:solidFill>
              </a:rPr>
              <a:t>The University of Dublin</a:t>
            </a:r>
          </a:p>
        </p:txBody>
      </p:sp>
    </p:spTree>
    <p:extLst>
      <p:ext uri="{BB962C8B-B14F-4D97-AF65-F5344CB8AC3E}">
        <p14:creationId xmlns:p14="http://schemas.microsoft.com/office/powerpoint/2010/main" val="30778901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Thank You">
    <p:spTree>
      <p:nvGrpSpPr>
        <p:cNvPr id="1" name=""/>
        <p:cNvGrpSpPr/>
        <p:nvPr/>
      </p:nvGrpSpPr>
      <p:grpSpPr>
        <a:xfrm>
          <a:off x="0" y="0"/>
          <a:ext cx="0" cy="0"/>
          <a:chOff x="0" y="0"/>
          <a:chExt cx="0" cy="0"/>
        </a:xfrm>
      </p:grpSpPr>
      <p:sp>
        <p:nvSpPr>
          <p:cNvPr id="2" name="Title 1"/>
          <p:cNvSpPr>
            <a:spLocks noGrp="1"/>
          </p:cNvSpPr>
          <p:nvPr>
            <p:ph type="ctrTitle"/>
          </p:nvPr>
        </p:nvSpPr>
        <p:spPr>
          <a:xfrm>
            <a:off x="828674" y="3715200"/>
            <a:ext cx="7500939" cy="554850"/>
          </a:xfrm>
        </p:spPr>
        <p:txBody>
          <a:bodyPr/>
          <a:lstStyle>
            <a:lvl1pPr algn="l">
              <a:defRPr sz="4200">
                <a:solidFill>
                  <a:srgbClr val="005EAE"/>
                </a:solidFill>
              </a:defRPr>
            </a:lvl1pPr>
          </a:lstStyle>
          <a:p>
            <a:r>
              <a:rPr lang="en-US"/>
              <a:t>Click to edit Master title style</a:t>
            </a:r>
            <a:endParaRPr lang="en-GB" dirty="0"/>
          </a:p>
        </p:txBody>
      </p:sp>
      <p:sp>
        <p:nvSpPr>
          <p:cNvPr id="7" name="Rectangle 6"/>
          <p:cNvSpPr/>
          <p:nvPr/>
        </p:nvSpPr>
        <p:spPr>
          <a:xfrm>
            <a:off x="0" y="0"/>
            <a:ext cx="9144000" cy="30132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sz="1800" dirty="0">
              <a:solidFill>
                <a:prstClr val="white"/>
              </a:solidFill>
            </a:endParaRP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8675" y="687723"/>
            <a:ext cx="4636800" cy="1239265"/>
          </a:xfrm>
          <a:prstGeom prst="rect">
            <a:avLst/>
          </a:prstGeom>
        </p:spPr>
      </p:pic>
      <p:sp>
        <p:nvSpPr>
          <p:cNvPr id="9" name="Rectangle 8"/>
          <p:cNvSpPr/>
          <p:nvPr/>
        </p:nvSpPr>
        <p:spPr>
          <a:xfrm>
            <a:off x="0" y="6498000"/>
            <a:ext cx="9144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fontAlgn="auto">
              <a:spcBef>
                <a:spcPts val="0"/>
              </a:spcBef>
              <a:spcAft>
                <a:spcPts val="0"/>
              </a:spcAft>
            </a:pPr>
            <a:endParaRPr lang="en-GB" sz="1000" dirty="0">
              <a:solidFill>
                <a:prstClr val="white"/>
              </a:solidFill>
            </a:endParaRPr>
          </a:p>
        </p:txBody>
      </p:sp>
    </p:spTree>
    <p:extLst>
      <p:ext uri="{BB962C8B-B14F-4D97-AF65-F5344CB8AC3E}">
        <p14:creationId xmlns:p14="http://schemas.microsoft.com/office/powerpoint/2010/main" val="4184717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EAE"/>
                </a:solidFill>
              </a:defRPr>
            </a:lvl1pPr>
          </a:lstStyle>
          <a:p>
            <a:r>
              <a:rPr lang="en-US"/>
              <a:t>Click to edit Master title style</a:t>
            </a:r>
            <a:endParaRPr lang="en-GB" dirty="0"/>
          </a:p>
        </p:txBody>
      </p:sp>
    </p:spTree>
    <p:extLst>
      <p:ext uri="{BB962C8B-B14F-4D97-AF65-F5344CB8AC3E}">
        <p14:creationId xmlns:p14="http://schemas.microsoft.com/office/powerpoint/2010/main" val="3595445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1_Title &amp; 2 Column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4" name="Text Placeholder 3"/>
          <p:cNvSpPr>
            <a:spLocks noGrp="1"/>
          </p:cNvSpPr>
          <p:nvPr>
            <p:ph type="body" sz="quarter" idx="10"/>
          </p:nvPr>
        </p:nvSpPr>
        <p:spPr>
          <a:xfrm>
            <a:off x="828676" y="1881075"/>
            <a:ext cx="7527924" cy="3643425"/>
          </a:xfrm>
        </p:spPr>
        <p:txBody>
          <a:bodyPr/>
          <a:lstStyle>
            <a:lvl1pPr marL="0" indent="0" rtl="0">
              <a:spcBef>
                <a:spcPts val="900"/>
              </a:spcBef>
              <a:buClr>
                <a:schemeClr val="tx2"/>
              </a:buClr>
              <a:buSzPts val="2000"/>
              <a:buFont typeface="Arial"/>
              <a:buNone/>
              <a:defRPr sz="2000" b="1"/>
            </a:lvl1pPr>
            <a:lvl2pPr marL="625475" indent="-233363" rtl="0">
              <a:buSzPts val="2000"/>
              <a:buFont typeface="Minion Pro"/>
              <a:buChar char="‒"/>
              <a:defRPr sz="2000"/>
            </a:lvl2pPr>
            <a:lvl3pPr marL="912813" indent="-222250" rtl="0">
              <a:buSzPts val="2000"/>
              <a:buFont typeface="Arial"/>
              <a:buChar char="»"/>
              <a:defRPr sz="2000"/>
            </a:lvl3pPr>
            <a:lvl4pPr marL="1128713" indent="-190500">
              <a:defRPr sz="2000"/>
            </a:lvl4pPr>
            <a:lvl5pPr marL="1439863" indent="-185738">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Rectangle 4"/>
          <p:cNvSpPr/>
          <p:nvPr/>
        </p:nvSpPr>
        <p:spPr>
          <a:xfrm>
            <a:off x="0" y="5819775"/>
            <a:ext cx="9144000" cy="1036637"/>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fontAlgn="auto">
              <a:spcBef>
                <a:spcPts val="0"/>
              </a:spcBef>
              <a:spcAft>
                <a:spcPts val="0"/>
              </a:spcAft>
            </a:pPr>
            <a:endParaRPr lang="en-GB" sz="1000" dirty="0">
              <a:solidFill>
                <a:prstClr val="white"/>
              </a:solidFill>
            </a:endParaRPr>
          </a:p>
        </p:txBody>
      </p:sp>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8675" y="6046348"/>
            <a:ext cx="2060224" cy="550631"/>
          </a:xfrm>
          <a:prstGeom prst="rect">
            <a:avLst/>
          </a:prstGeom>
        </p:spPr>
      </p:pic>
      <p:sp>
        <p:nvSpPr>
          <p:cNvPr id="9" name="Text Placeholder 5"/>
          <p:cNvSpPr>
            <a:spLocks noGrp="1"/>
          </p:cNvSpPr>
          <p:nvPr>
            <p:ph type="body" sz="quarter" idx="11"/>
          </p:nvPr>
        </p:nvSpPr>
        <p:spPr>
          <a:xfrm>
            <a:off x="828675" y="914400"/>
            <a:ext cx="7500938" cy="276225"/>
          </a:xfrm>
        </p:spPr>
        <p:txBody>
          <a:bodyPr/>
          <a:lstStyle>
            <a:lvl1pPr>
              <a:defRPr sz="1400" b="0">
                <a:solidFill>
                  <a:srgbClr val="005EAE"/>
                </a:solidFill>
              </a:defRPr>
            </a:lvl1pPr>
          </a:lstStyle>
          <a:p>
            <a:pPr lvl="0"/>
            <a:r>
              <a:rPr lang="en-US"/>
              <a:t>Click to edit Master text styles</a:t>
            </a:r>
          </a:p>
        </p:txBody>
      </p:sp>
    </p:spTree>
    <p:extLst>
      <p:ext uri="{BB962C8B-B14F-4D97-AF65-F5344CB8AC3E}">
        <p14:creationId xmlns:p14="http://schemas.microsoft.com/office/powerpoint/2010/main" val="6532066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727032" y="6407944"/>
            <a:ext cx="1920240" cy="365760"/>
          </a:xfrm>
          <a:prstGeom prst="rect">
            <a:avLst/>
          </a:prstGeom>
        </p:spPr>
        <p:txBody>
          <a:bodyPr/>
          <a:lstStyle/>
          <a:p>
            <a:pPr fontAlgn="auto">
              <a:spcBef>
                <a:spcPts val="0"/>
              </a:spcBef>
              <a:spcAft>
                <a:spcPts val="0"/>
              </a:spcAft>
            </a:pPr>
            <a:fld id="{CAAD5A6A-1473-4F0D-AEBA-B4E94CBFDE95}" type="datetimeFigureOut">
              <a:rPr lang="en-IE" sz="1800" smtClean="0">
                <a:solidFill>
                  <a:prstClr val="black"/>
                </a:solidFill>
                <a:latin typeface="Calibri"/>
              </a:rPr>
              <a:pPr fontAlgn="auto">
                <a:spcBef>
                  <a:spcPts val="0"/>
                </a:spcBef>
                <a:spcAft>
                  <a:spcPts val="0"/>
                </a:spcAft>
              </a:pPr>
              <a:t>01/07/2021</a:t>
            </a:fld>
            <a:endParaRPr lang="en-IE" sz="1800" dirty="0">
              <a:solidFill>
                <a:prstClr val="black"/>
              </a:solidFill>
              <a:latin typeface="Calibri"/>
            </a:endParaRPr>
          </a:p>
        </p:txBody>
      </p:sp>
      <p:sp>
        <p:nvSpPr>
          <p:cNvPr id="5" name="Footer Placeholder 4"/>
          <p:cNvSpPr>
            <a:spLocks noGrp="1"/>
          </p:cNvSpPr>
          <p:nvPr>
            <p:ph type="ftr" sz="quarter" idx="11"/>
          </p:nvPr>
        </p:nvSpPr>
        <p:spPr>
          <a:xfrm>
            <a:off x="4380072" y="6407944"/>
            <a:ext cx="2350681" cy="365125"/>
          </a:xfrm>
          <a:prstGeom prst="rect">
            <a:avLst/>
          </a:prstGeom>
        </p:spPr>
        <p:txBody>
          <a:bodyPr/>
          <a:lstStyle/>
          <a:p>
            <a:pPr fontAlgn="auto">
              <a:spcBef>
                <a:spcPts val="0"/>
              </a:spcBef>
              <a:spcAft>
                <a:spcPts val="0"/>
              </a:spcAft>
            </a:pPr>
            <a:endParaRPr lang="en-IE" sz="1800" dirty="0">
              <a:solidFill>
                <a:prstClr val="black"/>
              </a:solidFill>
              <a:latin typeface="Calibri"/>
            </a:endParaRPr>
          </a:p>
        </p:txBody>
      </p:sp>
      <p:sp>
        <p:nvSpPr>
          <p:cNvPr id="6" name="Slide Number Placeholder 5"/>
          <p:cNvSpPr>
            <a:spLocks noGrp="1"/>
          </p:cNvSpPr>
          <p:nvPr>
            <p:ph type="sldNum" sz="quarter" idx="12"/>
          </p:nvPr>
        </p:nvSpPr>
        <p:spPr>
          <a:xfrm>
            <a:off x="8647272" y="6407944"/>
            <a:ext cx="365760" cy="365125"/>
          </a:xfrm>
          <a:prstGeom prst="rect">
            <a:avLst/>
          </a:prstGeom>
        </p:spPr>
        <p:txBody>
          <a:bodyPr/>
          <a:lstStyle/>
          <a:p>
            <a:pPr fontAlgn="auto">
              <a:spcBef>
                <a:spcPts val="0"/>
              </a:spcBef>
              <a:spcAft>
                <a:spcPts val="0"/>
              </a:spcAft>
            </a:pPr>
            <a:fld id="{FBCEB245-7B08-4B2A-B55A-3CC6A00C0AB9}" type="slidenum">
              <a:rPr lang="en-IE" sz="1800" smtClean="0">
                <a:solidFill>
                  <a:prstClr val="black"/>
                </a:solidFill>
                <a:latin typeface="Calibri"/>
              </a:rPr>
              <a:pPr fontAlgn="auto">
                <a:spcBef>
                  <a:spcPts val="0"/>
                </a:spcBef>
                <a:spcAft>
                  <a:spcPts val="0"/>
                </a:spcAft>
              </a:pPr>
              <a:t>‹#›</a:t>
            </a:fld>
            <a:endParaRPr lang="en-IE" sz="1800" dirty="0">
              <a:solidFill>
                <a:prstClr val="black"/>
              </a:solidFill>
              <a:latin typeface="Calibri"/>
            </a:endParaRPr>
          </a:p>
        </p:txBody>
      </p:sp>
      <p:sp>
        <p:nvSpPr>
          <p:cNvPr id="7" name="Title 6"/>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18426948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a:t>Click icon to add picture</a:t>
            </a:r>
          </a:p>
        </p:txBody>
      </p:sp>
      <p:sp>
        <p:nvSpPr>
          <p:cNvPr id="5" name="Date Placeholder 4"/>
          <p:cNvSpPr>
            <a:spLocks noGrp="1"/>
          </p:cNvSpPr>
          <p:nvPr>
            <p:ph type="dt" sz="half" idx="10"/>
          </p:nvPr>
        </p:nvSpPr>
        <p:spPr>
          <a:xfrm>
            <a:off x="6727032" y="6407944"/>
            <a:ext cx="1920240" cy="365760"/>
          </a:xfrm>
          <a:prstGeom prst="rect">
            <a:avLst/>
          </a:prstGeom>
        </p:spPr>
        <p:txBody>
          <a:bodyPr/>
          <a:lstStyle>
            <a:lvl1pPr>
              <a:defRPr>
                <a:solidFill>
                  <a:schemeClr val="tx1"/>
                </a:solidFill>
              </a:defRPr>
            </a:lvl1pPr>
            <a:extLst/>
          </a:lstStyle>
          <a:p>
            <a:pPr fontAlgn="auto">
              <a:spcBef>
                <a:spcPts val="0"/>
              </a:spcBef>
              <a:spcAft>
                <a:spcPts val="0"/>
              </a:spcAft>
            </a:pPr>
            <a:fld id="{CAAD5A6A-1473-4F0D-AEBA-B4E94CBFDE95}" type="datetimeFigureOut">
              <a:rPr lang="en-IE" sz="1800" smtClean="0">
                <a:solidFill>
                  <a:prstClr val="white"/>
                </a:solidFill>
                <a:latin typeface="Calibri"/>
              </a:rPr>
              <a:pPr fontAlgn="auto">
                <a:spcBef>
                  <a:spcPts val="0"/>
                </a:spcBef>
                <a:spcAft>
                  <a:spcPts val="0"/>
                </a:spcAft>
              </a:pPr>
              <a:t>01/07/2021</a:t>
            </a:fld>
            <a:endParaRPr lang="en-IE" sz="1800" dirty="0">
              <a:solidFill>
                <a:prstClr val="white"/>
              </a:solidFill>
              <a:latin typeface="Calibri"/>
            </a:endParaRPr>
          </a:p>
        </p:txBody>
      </p:sp>
      <p:sp>
        <p:nvSpPr>
          <p:cNvPr id="6" name="Footer Placeholder 5"/>
          <p:cNvSpPr>
            <a:spLocks noGrp="1"/>
          </p:cNvSpPr>
          <p:nvPr>
            <p:ph type="ftr" sz="quarter" idx="11"/>
          </p:nvPr>
        </p:nvSpPr>
        <p:spPr>
          <a:xfrm>
            <a:off x="4380072" y="6407944"/>
            <a:ext cx="2350681" cy="365125"/>
          </a:xfrm>
          <a:prstGeom prst="rect">
            <a:avLst/>
          </a:prstGeom>
        </p:spPr>
        <p:txBody>
          <a:bodyPr/>
          <a:lstStyle>
            <a:lvl1pPr>
              <a:defRPr>
                <a:solidFill>
                  <a:schemeClr val="tx1"/>
                </a:solidFill>
              </a:defRPr>
            </a:lvl1pPr>
            <a:extLst/>
          </a:lstStyle>
          <a:p>
            <a:pPr fontAlgn="auto">
              <a:spcBef>
                <a:spcPts val="0"/>
              </a:spcBef>
              <a:spcAft>
                <a:spcPts val="0"/>
              </a:spcAft>
            </a:pPr>
            <a:endParaRPr lang="en-IE" sz="1800" dirty="0">
              <a:solidFill>
                <a:prstClr val="white"/>
              </a:solidFill>
              <a:latin typeface="Calibri"/>
            </a:endParaRPr>
          </a:p>
        </p:txBody>
      </p:sp>
      <p:sp>
        <p:nvSpPr>
          <p:cNvPr id="7" name="Slide Number Placeholder 6"/>
          <p:cNvSpPr>
            <a:spLocks noGrp="1"/>
          </p:cNvSpPr>
          <p:nvPr>
            <p:ph type="sldNum" sz="quarter" idx="12"/>
          </p:nvPr>
        </p:nvSpPr>
        <p:spPr>
          <a:xfrm>
            <a:off x="8647272" y="6407944"/>
            <a:ext cx="365760" cy="365125"/>
          </a:xfrm>
          <a:prstGeom prst="rect">
            <a:avLst/>
          </a:prstGeom>
        </p:spPr>
        <p:txBody>
          <a:bodyPr/>
          <a:lstStyle>
            <a:lvl1pPr>
              <a:defRPr>
                <a:solidFill>
                  <a:schemeClr val="tx1"/>
                </a:solidFill>
              </a:defRPr>
            </a:lvl1pPr>
            <a:extLst/>
          </a:lstStyle>
          <a:p>
            <a:pPr fontAlgn="auto">
              <a:spcBef>
                <a:spcPts val="0"/>
              </a:spcBef>
              <a:spcAft>
                <a:spcPts val="0"/>
              </a:spcAft>
            </a:pPr>
            <a:fld id="{FBCEB245-7B08-4B2A-B55A-3CC6A00C0AB9}" type="slidenum">
              <a:rPr lang="en-IE" sz="1800" smtClean="0">
                <a:solidFill>
                  <a:prstClr val="white"/>
                </a:solidFill>
                <a:latin typeface="Calibri"/>
              </a:rPr>
              <a:pPr fontAlgn="auto">
                <a:spcBef>
                  <a:spcPts val="0"/>
                </a:spcBef>
                <a:spcAft>
                  <a:spcPts val="0"/>
                </a:spcAft>
              </a:pPr>
              <a:t>‹#›</a:t>
            </a:fld>
            <a:endParaRPr lang="en-IE" sz="1800" dirty="0">
              <a:solidFill>
                <a:prstClr val="white"/>
              </a:solidFill>
              <a:latin typeface="Calibri"/>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Tree>
    <p:extLst>
      <p:ext uri="{BB962C8B-B14F-4D97-AF65-F5344CB8AC3E}">
        <p14:creationId xmlns:p14="http://schemas.microsoft.com/office/powerpoint/2010/main" val="2535702128"/>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theme" Target="../theme/theme2.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71C504C-17CA-4D85-BFA9-93733E0CF669}"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8674" y="360000"/>
            <a:ext cx="7500939" cy="561600"/>
          </a:xfrm>
          <a:prstGeom prst="rect">
            <a:avLst/>
          </a:prstGeom>
        </p:spPr>
        <p:txBody>
          <a:bodyPr vert="horz" lIns="0" tIns="0" rIns="0" bIns="0" rtlCol="0" anchor="b"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828675" y="1871551"/>
            <a:ext cx="7500938" cy="40968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p:cNvSpPr/>
          <p:nvPr/>
        </p:nvSpPr>
        <p:spPr>
          <a:xfrm>
            <a:off x="0" y="6498000"/>
            <a:ext cx="9144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fontAlgn="auto">
              <a:spcBef>
                <a:spcPts val="0"/>
              </a:spcBef>
              <a:spcAft>
                <a:spcPts val="0"/>
              </a:spcAft>
            </a:pPr>
            <a:r>
              <a:rPr lang="en-GB" sz="1000" b="1" dirty="0">
                <a:solidFill>
                  <a:prstClr val="white"/>
                </a:solidFill>
              </a:rPr>
              <a:t>Trinity College Dublin, </a:t>
            </a:r>
            <a:r>
              <a:rPr lang="en-GB" sz="1000" dirty="0">
                <a:solidFill>
                  <a:prstClr val="white"/>
                </a:solidFill>
              </a:rPr>
              <a:t>The University of Dublin</a:t>
            </a:r>
          </a:p>
        </p:txBody>
      </p:sp>
    </p:spTree>
    <p:extLst>
      <p:ext uri="{BB962C8B-B14F-4D97-AF65-F5344CB8AC3E}">
        <p14:creationId xmlns:p14="http://schemas.microsoft.com/office/powerpoint/2010/main" val="76148582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4" r:id="rId9"/>
  </p:sldLayoutIdLst>
  <p:txStyles>
    <p:titleStyle>
      <a:lvl1pPr algn="l" defTabSz="914400" rtl="0" eaLnBrk="1" latinLnBrk="0" hangingPunct="1">
        <a:spcBef>
          <a:spcPct val="0"/>
        </a:spcBef>
        <a:buNone/>
        <a:defRPr sz="3600" b="0" kern="1200">
          <a:solidFill>
            <a:srgbClr val="0E73B9"/>
          </a:solidFill>
          <a:latin typeface="+mj-lt"/>
          <a:ea typeface="+mj-ea"/>
          <a:cs typeface="+mj-cs"/>
        </a:defRPr>
      </a:lvl1pPr>
    </p:titleStyle>
    <p:body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kearne@tcd.ie"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2.xml"/><Relationship Id="rId1" Type="http://schemas.openxmlformats.org/officeDocument/2006/relationships/themeOverride" Target="../theme/themeOverride1.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7.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16.xml"/><Relationship Id="rId1" Type="http://schemas.openxmlformats.org/officeDocument/2006/relationships/vmlDrawing" Target="../drawings/vmlDrawing1.vml"/><Relationship Id="rId4" Type="http://schemas.openxmlformats.org/officeDocument/2006/relationships/image" Target="../media/image13.emf"/></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17.xml"/><Relationship Id="rId1" Type="http://schemas.openxmlformats.org/officeDocument/2006/relationships/vmlDrawing" Target="../drawings/vmlDrawing2.v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3861048"/>
            <a:ext cx="8784976" cy="576064"/>
          </a:xfrm>
        </p:spPr>
        <p:txBody>
          <a:bodyPr>
            <a:normAutofit fontScale="90000"/>
          </a:bodyPr>
          <a:lstStyle/>
          <a:p>
            <a:pPr algn="r"/>
            <a:r>
              <a:rPr lang="en-GB" dirty="0">
                <a:solidFill>
                  <a:srgbClr val="002060"/>
                </a:solidFill>
              </a:rPr>
              <a:t>Evaluation of an eLearning teaching innovation to assist clinical radiation therapy educators in the provision of student feedback</a:t>
            </a:r>
          </a:p>
        </p:txBody>
      </p:sp>
      <p:sp>
        <p:nvSpPr>
          <p:cNvPr id="6" name="Text Placeholder 5"/>
          <p:cNvSpPr>
            <a:spLocks noGrp="1"/>
          </p:cNvSpPr>
          <p:nvPr>
            <p:ph type="body" sz="quarter" idx="10"/>
          </p:nvPr>
        </p:nvSpPr>
        <p:spPr>
          <a:xfrm>
            <a:off x="611560" y="4365104"/>
            <a:ext cx="4679325" cy="979374"/>
          </a:xfrm>
        </p:spPr>
        <p:txBody>
          <a:bodyPr>
            <a:noAutofit/>
          </a:bodyPr>
          <a:lstStyle/>
          <a:p>
            <a:pPr marL="0" indent="0">
              <a:buNone/>
            </a:pPr>
            <a:endParaRPr lang="en-GB" sz="2200" dirty="0"/>
          </a:p>
          <a:p>
            <a:pPr marL="0" indent="0">
              <a:buNone/>
            </a:pPr>
            <a:r>
              <a:rPr lang="en-GB" sz="2200" dirty="0"/>
              <a:t>Maeve Kearney</a:t>
            </a:r>
          </a:p>
          <a:p>
            <a:pPr marL="0" indent="0">
              <a:buNone/>
            </a:pPr>
            <a:r>
              <a:rPr lang="en-GB" sz="2200" dirty="0"/>
              <a:t>Assistant Professor</a:t>
            </a:r>
          </a:p>
          <a:p>
            <a:pPr marL="0" indent="0">
              <a:buNone/>
            </a:pPr>
            <a:r>
              <a:rPr lang="en-GB" sz="2200" dirty="0"/>
              <a:t>Discipline of Radiation Therapy</a:t>
            </a:r>
          </a:p>
          <a:p>
            <a:pPr marL="0" indent="0">
              <a:buNone/>
            </a:pPr>
            <a:r>
              <a:rPr lang="en-GB" sz="2200" dirty="0"/>
              <a:t>Trinity College Dublin</a:t>
            </a:r>
          </a:p>
          <a:p>
            <a:pPr marL="0" indent="0">
              <a:buNone/>
            </a:pPr>
            <a:r>
              <a:rPr lang="en-GB" sz="2200" dirty="0">
                <a:hlinkClick r:id="rId3"/>
              </a:rPr>
              <a:t>mkearne@tcd.ie</a:t>
            </a:r>
            <a:endParaRPr lang="en-GB" sz="2200" dirty="0"/>
          </a:p>
          <a:p>
            <a:pPr marL="0" indent="0">
              <a:buNone/>
            </a:pPr>
            <a:endParaRPr lang="en-IE" sz="2200" dirty="0">
              <a:solidFill>
                <a:srgbClr val="0070C0"/>
              </a:solidFill>
            </a:endParaRPr>
          </a:p>
          <a:p>
            <a:pPr marL="0" indent="0">
              <a:buNone/>
            </a:pPr>
            <a:endParaRPr lang="en-GB" sz="2200" dirty="0"/>
          </a:p>
        </p:txBody>
      </p:sp>
      <p:pic>
        <p:nvPicPr>
          <p:cNvPr id="3" name="Picture 3" descr="Diagram&#10;&#10;Description automatically generated">
            <a:extLst>
              <a:ext uri="{FF2B5EF4-FFF2-40B4-BE49-F238E27FC236}">
                <a16:creationId xmlns:a16="http://schemas.microsoft.com/office/drawing/2014/main" id="{DBCEDBB1-1754-473F-9110-81F1F8FE13FA}"/>
              </a:ext>
            </a:extLst>
          </p:cNvPr>
          <p:cNvPicPr>
            <a:picLocks noChangeAspect="1"/>
          </p:cNvPicPr>
          <p:nvPr/>
        </p:nvPicPr>
        <p:blipFill>
          <a:blip r:embed="rId4"/>
          <a:stretch>
            <a:fillRect/>
          </a:stretch>
        </p:blipFill>
        <p:spPr>
          <a:xfrm>
            <a:off x="5285678" y="4795024"/>
            <a:ext cx="2743200" cy="1371600"/>
          </a:xfrm>
          <a:prstGeom prst="rect">
            <a:avLst/>
          </a:prstGeom>
        </p:spPr>
      </p:pic>
    </p:spTree>
    <p:extLst>
      <p:ext uri="{BB962C8B-B14F-4D97-AF65-F5344CB8AC3E}">
        <p14:creationId xmlns:p14="http://schemas.microsoft.com/office/powerpoint/2010/main" val="1976682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Feedback – What the literature tells us</a:t>
            </a:r>
          </a:p>
        </p:txBody>
      </p:sp>
      <p:sp>
        <p:nvSpPr>
          <p:cNvPr id="3" name="Text Placeholder 2"/>
          <p:cNvSpPr>
            <a:spLocks noGrp="1"/>
          </p:cNvSpPr>
          <p:nvPr>
            <p:ph type="body" sz="quarter" idx="10"/>
          </p:nvPr>
        </p:nvSpPr>
        <p:spPr>
          <a:xfrm>
            <a:off x="97654" y="1268760"/>
            <a:ext cx="6207397" cy="4285515"/>
          </a:xfrm>
        </p:spPr>
        <p:txBody>
          <a:bodyPr vert="horz" lIns="0" tIns="0" rIns="0" bIns="0" rtlCol="0" anchor="t">
            <a:noAutofit/>
          </a:bodyPr>
          <a:lstStyle/>
          <a:p>
            <a:pPr marL="342900" indent="-342900">
              <a:buFont typeface="Arial"/>
              <a:buChar char="•"/>
            </a:pPr>
            <a:r>
              <a:rPr lang="en-US" b="0" dirty="0">
                <a:cs typeface="Calibri"/>
              </a:rPr>
              <a:t>Developing clinical skills central to education and training of all healthcare professionals.</a:t>
            </a:r>
          </a:p>
          <a:p>
            <a:pPr marL="342900" indent="-342900">
              <a:buFont typeface="Arial"/>
              <a:buChar char="•"/>
            </a:pPr>
            <a:r>
              <a:rPr lang="en-US" b="0" dirty="0"/>
              <a:t>Feedback and formative assessment is key to developing clinical skills – supervision alone is not sufficient</a:t>
            </a:r>
            <a:endParaRPr lang="en-US" b="0" dirty="0">
              <a:cs typeface="Calibri"/>
            </a:endParaRPr>
          </a:p>
          <a:p>
            <a:pPr marL="342900" indent="-342900">
              <a:buFont typeface="Arial"/>
              <a:buChar char="•"/>
            </a:pPr>
            <a:r>
              <a:rPr lang="en-US" b="0" dirty="0"/>
              <a:t>Without feedback mistakes can go unchecked – student can mistakenly assume that they are doing well</a:t>
            </a:r>
            <a:endParaRPr lang="en-US" b="0" dirty="0">
              <a:cs typeface="Calibri"/>
            </a:endParaRPr>
          </a:p>
          <a:p>
            <a:pPr marL="342900" indent="-342900">
              <a:buFont typeface="Arial"/>
              <a:buChar char="•"/>
            </a:pPr>
            <a:r>
              <a:rPr lang="en-US" b="0" dirty="0"/>
              <a:t>Students and clinical assessors report dissatisfaction with feedback processes</a:t>
            </a:r>
            <a:endParaRPr lang="en-US" b="0" dirty="0">
              <a:cs typeface="Calibri"/>
            </a:endParaRPr>
          </a:p>
          <a:p>
            <a:pPr marL="342900" indent="-342900">
              <a:buFont typeface="Arial"/>
              <a:buChar char="•"/>
            </a:pPr>
            <a:r>
              <a:rPr lang="en-US" b="0" dirty="0">
                <a:cs typeface="Calibri"/>
              </a:rPr>
              <a:t>Clinical supervisors have stressed the importance of developing knowledge about the different types of feedback and how they can be adapted to different </a:t>
            </a:r>
            <a:r>
              <a:rPr lang="en-US" b="0" dirty="0" err="1">
                <a:cs typeface="Calibri"/>
              </a:rPr>
              <a:t>clincial</a:t>
            </a:r>
            <a:r>
              <a:rPr lang="en-US" b="0" dirty="0">
                <a:cs typeface="Calibri"/>
              </a:rPr>
              <a:t> contexts</a:t>
            </a:r>
          </a:p>
          <a:p>
            <a:pPr marL="342900" indent="-342900">
              <a:buFont typeface="Arial"/>
              <a:buChar char="•"/>
            </a:pPr>
            <a:endParaRPr lang="en-US" b="0" dirty="0">
              <a:cs typeface="Calibri"/>
            </a:endParaRPr>
          </a:p>
        </p:txBody>
      </p:sp>
      <p:pic>
        <p:nvPicPr>
          <p:cNvPr id="4" name="Picture 4" descr="A picture containing vector graphics&#10;&#10;Description automatically generated">
            <a:extLst>
              <a:ext uri="{FF2B5EF4-FFF2-40B4-BE49-F238E27FC236}">
                <a16:creationId xmlns:a16="http://schemas.microsoft.com/office/drawing/2014/main" id="{C776FF1A-0F4B-44C6-8062-98A2DDF4744D}"/>
              </a:ext>
            </a:extLst>
          </p:cNvPr>
          <p:cNvPicPr>
            <a:picLocks noChangeAspect="1"/>
          </p:cNvPicPr>
          <p:nvPr/>
        </p:nvPicPr>
        <p:blipFill>
          <a:blip r:embed="rId2"/>
          <a:stretch>
            <a:fillRect/>
          </a:stretch>
        </p:blipFill>
        <p:spPr>
          <a:xfrm>
            <a:off x="6406143" y="1842856"/>
            <a:ext cx="2152650" cy="2124075"/>
          </a:xfrm>
          <a:prstGeom prst="rect">
            <a:avLst/>
          </a:prstGeom>
        </p:spPr>
      </p:pic>
    </p:spTree>
    <p:extLst>
      <p:ext uri="{BB962C8B-B14F-4D97-AF65-F5344CB8AC3E}">
        <p14:creationId xmlns:p14="http://schemas.microsoft.com/office/powerpoint/2010/main" val="1915260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3C5F4-DF10-48B0-A88F-C2167EEEA2BD}"/>
              </a:ext>
            </a:extLst>
          </p:cNvPr>
          <p:cNvSpPr>
            <a:spLocks noGrp="1"/>
          </p:cNvSpPr>
          <p:nvPr>
            <p:ph type="title"/>
          </p:nvPr>
        </p:nvSpPr>
        <p:spPr/>
        <p:txBody>
          <a:bodyPr/>
          <a:lstStyle/>
          <a:p>
            <a:r>
              <a:rPr lang="en-US" dirty="0">
                <a:cs typeface="Calibri"/>
              </a:rPr>
              <a:t>Purpose of our study</a:t>
            </a:r>
            <a:endParaRPr lang="en-US" dirty="0"/>
          </a:p>
        </p:txBody>
      </p:sp>
      <p:sp>
        <p:nvSpPr>
          <p:cNvPr id="3" name="Text Placeholder 2">
            <a:extLst>
              <a:ext uri="{FF2B5EF4-FFF2-40B4-BE49-F238E27FC236}">
                <a16:creationId xmlns:a16="http://schemas.microsoft.com/office/drawing/2014/main" id="{2D4396A4-5BAD-4FE2-8C29-81015A21C592}"/>
              </a:ext>
            </a:extLst>
          </p:cNvPr>
          <p:cNvSpPr>
            <a:spLocks noGrp="1"/>
          </p:cNvSpPr>
          <p:nvPr>
            <p:ph type="body" sz="quarter" idx="10"/>
          </p:nvPr>
        </p:nvSpPr>
        <p:spPr/>
        <p:txBody>
          <a:bodyPr vert="horz" lIns="0" tIns="0" rIns="0" bIns="0" rtlCol="0" anchor="t">
            <a:noAutofit/>
          </a:bodyPr>
          <a:lstStyle/>
          <a:p>
            <a:pPr marL="342900" indent="-342900">
              <a:buChar char="•"/>
            </a:pPr>
            <a:r>
              <a:rPr lang="en-GB" b="0" dirty="0">
                <a:ea typeface="+mn-lt"/>
                <a:cs typeface="+mn-lt"/>
              </a:rPr>
              <a:t>Instruct and support radiation therapy clinical educators involved in giving feedback in the clinical learning environment by providing an eLearning innovation – online module</a:t>
            </a:r>
          </a:p>
          <a:p>
            <a:pPr marL="342900" indent="-342900">
              <a:buChar char="•"/>
            </a:pPr>
            <a:endParaRPr lang="en-GB" b="0" dirty="0">
              <a:cs typeface="Calibri"/>
            </a:endParaRPr>
          </a:p>
          <a:p>
            <a:endParaRPr lang="en-GB" b="0" dirty="0">
              <a:cs typeface="Calibri"/>
            </a:endParaRPr>
          </a:p>
          <a:p>
            <a:pPr marL="342900" indent="-342900">
              <a:buChar char="•"/>
            </a:pPr>
            <a:r>
              <a:rPr lang="en-GB" b="0" dirty="0">
                <a:cs typeface="Calibri"/>
              </a:rPr>
              <a:t>Evaluate participants' attitude to feedback and current feedback practices before and after completing the eLearning innovation </a:t>
            </a:r>
          </a:p>
        </p:txBody>
      </p:sp>
    </p:spTree>
    <p:extLst>
      <p:ext uri="{BB962C8B-B14F-4D97-AF65-F5344CB8AC3E}">
        <p14:creationId xmlns:p14="http://schemas.microsoft.com/office/powerpoint/2010/main" val="3814531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a:t>Materials and Methods</a:t>
            </a:r>
            <a:endParaRPr lang="en-IE" dirty="0"/>
          </a:p>
        </p:txBody>
      </p:sp>
      <p:sp>
        <p:nvSpPr>
          <p:cNvPr id="2" name="TextBox 1"/>
          <p:cNvSpPr txBox="1"/>
          <p:nvPr/>
        </p:nvSpPr>
        <p:spPr>
          <a:xfrm>
            <a:off x="539552" y="1166501"/>
            <a:ext cx="4536960" cy="5724644"/>
          </a:xfrm>
          <a:prstGeom prst="rect">
            <a:avLst/>
          </a:prstGeom>
          <a:noFill/>
        </p:spPr>
        <p:txBody>
          <a:bodyPr wrap="square" lIns="91440" tIns="45720" rIns="91440" bIns="45720" rtlCol="0" anchor="t">
            <a:spAutoFit/>
          </a:bodyPr>
          <a:lstStyle/>
          <a:p>
            <a:pPr marL="285750" indent="-285750">
              <a:buFont typeface="Arial"/>
              <a:buChar char="•"/>
            </a:pPr>
            <a:r>
              <a:rPr lang="en-US" sz="1600" dirty="0">
                <a:solidFill>
                  <a:srgbClr val="000000"/>
                </a:solidFill>
                <a:latin typeface="+mn-lt"/>
                <a:cs typeface="Calibri"/>
              </a:rPr>
              <a:t>Creating an online module </a:t>
            </a:r>
          </a:p>
          <a:p>
            <a:pPr marL="285750" indent="-285750">
              <a:buFont typeface="Wingdings"/>
              <a:buChar char="v"/>
            </a:pPr>
            <a:r>
              <a:rPr lang="en-US" sz="1600" dirty="0">
                <a:solidFill>
                  <a:srgbClr val="000000"/>
                </a:solidFill>
                <a:latin typeface="+mn-lt"/>
              </a:rPr>
              <a:t>Dr Siobhan Davis from the TCD Dental School received Dean’s Award for Innovation in Teaching </a:t>
            </a:r>
            <a:endParaRPr lang="en-US" dirty="0">
              <a:solidFill>
                <a:srgbClr val="3E6DB2"/>
              </a:solidFill>
            </a:endParaRPr>
          </a:p>
          <a:p>
            <a:pPr marL="342900" indent="-342900">
              <a:spcBef>
                <a:spcPts val="900"/>
              </a:spcBef>
              <a:spcAft>
                <a:spcPts val="0"/>
              </a:spcAft>
              <a:buFont typeface="Wingdings,Sans-Serif"/>
              <a:buChar char="v"/>
            </a:pPr>
            <a:r>
              <a:rPr lang="en-US" sz="1600" dirty="0">
                <a:solidFill>
                  <a:srgbClr val="000000"/>
                </a:solidFill>
                <a:latin typeface="+mn-lt"/>
              </a:rPr>
              <a:t>Created this e -Learning innovation – online module covering</a:t>
            </a:r>
            <a:r>
              <a:rPr lang="en-US" sz="1600" dirty="0">
                <a:solidFill>
                  <a:schemeClr val="tx1"/>
                </a:solidFill>
                <a:latin typeface="Calibri"/>
                <a:cs typeface="Calibri"/>
              </a:rPr>
              <a:t> theory behind feedback – feedback models – videos demonstrating examples of good and bad feedback practices in the CLE</a:t>
            </a:r>
          </a:p>
          <a:p>
            <a:pPr marL="285750" indent="-285750">
              <a:buFont typeface="Wingdings"/>
              <a:buChar char="v"/>
            </a:pPr>
            <a:r>
              <a:rPr lang="en-US" sz="1600" dirty="0">
                <a:solidFill>
                  <a:srgbClr val="000000"/>
                </a:solidFill>
                <a:latin typeface="+mn-lt"/>
              </a:rPr>
              <a:t>Asynchronous content – offered flexibility</a:t>
            </a:r>
            <a:endParaRPr lang="en-US" sz="1600" dirty="0">
              <a:solidFill>
                <a:srgbClr val="000000"/>
              </a:solidFill>
              <a:latin typeface="+mn-lt"/>
              <a:cs typeface="Calibri"/>
            </a:endParaRPr>
          </a:p>
          <a:p>
            <a:pPr marL="285750" indent="-285750">
              <a:buFont typeface="Wingdings"/>
              <a:buChar char="v"/>
            </a:pPr>
            <a:endParaRPr lang="en-US" sz="1600" dirty="0">
              <a:solidFill>
                <a:srgbClr val="000000"/>
              </a:solidFill>
              <a:latin typeface="+mn-lt"/>
              <a:cs typeface="Calibri"/>
            </a:endParaRPr>
          </a:p>
          <a:p>
            <a:pPr marL="342900" indent="-342900">
              <a:spcBef>
                <a:spcPts val="900"/>
              </a:spcBef>
              <a:spcAft>
                <a:spcPts val="0"/>
              </a:spcAft>
              <a:buFont typeface="Arial,Sans-Serif"/>
              <a:buChar char="•"/>
            </a:pPr>
            <a:r>
              <a:rPr lang="en-US" sz="1600" dirty="0">
                <a:solidFill>
                  <a:schemeClr val="tx1"/>
                </a:solidFill>
                <a:latin typeface="Calibri"/>
                <a:cs typeface="Calibri"/>
              </a:rPr>
              <a:t>Recruitment</a:t>
            </a:r>
            <a:endParaRPr lang="en-US" sz="1600">
              <a:solidFill>
                <a:schemeClr val="tx1"/>
              </a:solidFill>
              <a:latin typeface="Calibri"/>
              <a:cs typeface="Calibri"/>
            </a:endParaRPr>
          </a:p>
          <a:p>
            <a:pPr marL="342900" indent="-342900">
              <a:spcBef>
                <a:spcPts val="900"/>
              </a:spcBef>
              <a:spcAft>
                <a:spcPts val="0"/>
              </a:spcAft>
              <a:buFont typeface="Wingdings,Sans-Serif"/>
              <a:buChar char="v"/>
            </a:pPr>
            <a:r>
              <a:rPr lang="en-US" sz="1600" dirty="0">
                <a:solidFill>
                  <a:schemeClr val="tx1"/>
                </a:solidFill>
                <a:latin typeface="Calibri"/>
                <a:cs typeface="Calibri"/>
              </a:rPr>
              <a:t>Flyer distributed to radiation therapy departments in Republic of Ireland inviting RTs to register to complete the module</a:t>
            </a:r>
          </a:p>
          <a:p>
            <a:pPr>
              <a:spcBef>
                <a:spcPts val="900"/>
              </a:spcBef>
              <a:spcAft>
                <a:spcPts val="0"/>
              </a:spcAft>
            </a:pPr>
            <a:endParaRPr lang="en-US" sz="1600" dirty="0">
              <a:solidFill>
                <a:schemeClr val="tx1"/>
              </a:solidFill>
              <a:latin typeface="Calibri"/>
              <a:cs typeface="Calibri"/>
            </a:endParaRPr>
          </a:p>
          <a:p>
            <a:pPr marL="285750" indent="-285750">
              <a:buFont typeface="Wingdings"/>
              <a:buChar char="v"/>
            </a:pPr>
            <a:endParaRPr lang="en-US" sz="1600" dirty="0">
              <a:solidFill>
                <a:srgbClr val="000000"/>
              </a:solidFill>
              <a:latin typeface="+mn-lt"/>
              <a:cs typeface="Calibri"/>
            </a:endParaRPr>
          </a:p>
          <a:p>
            <a:pPr marL="285750" indent="-285750">
              <a:buFont typeface="Wingdings"/>
              <a:buChar char="v"/>
            </a:pPr>
            <a:endParaRPr lang="en-US" sz="1600" dirty="0">
              <a:solidFill>
                <a:srgbClr val="000000"/>
              </a:solidFill>
              <a:latin typeface="+mn-lt"/>
              <a:cs typeface="Calibri"/>
            </a:endParaRPr>
          </a:p>
          <a:p>
            <a:endParaRPr lang="en-US" sz="1600" dirty="0">
              <a:solidFill>
                <a:srgbClr val="000000"/>
              </a:solidFill>
              <a:latin typeface="+mn-lt"/>
              <a:cs typeface="Calibri"/>
            </a:endParaRPr>
          </a:p>
          <a:p>
            <a:endParaRPr lang="en-US" sz="1600" dirty="0">
              <a:solidFill>
                <a:srgbClr val="000000"/>
              </a:solidFill>
              <a:latin typeface="+mn-lt"/>
              <a:cs typeface="Calibri"/>
            </a:endParaRPr>
          </a:p>
          <a:p>
            <a:endParaRPr lang="en-US" sz="1600" dirty="0">
              <a:solidFill>
                <a:srgbClr val="000000"/>
              </a:solidFill>
              <a:latin typeface="+mn-lt"/>
              <a:cs typeface="Calibri"/>
            </a:endParaRPr>
          </a:p>
        </p:txBody>
      </p:sp>
      <p:pic>
        <p:nvPicPr>
          <p:cNvPr id="3" name="Picture 2" descr="A picture containing grass, tree, outdoor, building&#10;&#10;Description automatically generated">
            <a:extLst>
              <a:ext uri="{FF2B5EF4-FFF2-40B4-BE49-F238E27FC236}">
                <a16:creationId xmlns:a16="http://schemas.microsoft.com/office/drawing/2014/main" id="{77D8F744-E0D9-465B-A89E-DA91C80E4DF3}"/>
              </a:ext>
            </a:extLst>
          </p:cNvPr>
          <p:cNvPicPr>
            <a:picLocks noChangeAspect="1"/>
          </p:cNvPicPr>
          <p:nvPr/>
        </p:nvPicPr>
        <p:blipFill>
          <a:blip r:embed="rId4"/>
          <a:stretch>
            <a:fillRect/>
          </a:stretch>
        </p:blipFill>
        <p:spPr>
          <a:xfrm>
            <a:off x="5487701" y="3219027"/>
            <a:ext cx="3492500" cy="2324100"/>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9C21AD97-04C0-4C79-B394-2C967D5E9D2C}"/>
              </a:ext>
            </a:extLst>
          </p:cNvPr>
          <p:cNvPicPr>
            <a:picLocks noChangeAspect="1"/>
          </p:cNvPicPr>
          <p:nvPr/>
        </p:nvPicPr>
        <p:blipFill>
          <a:blip r:embed="rId5"/>
          <a:stretch>
            <a:fillRect/>
          </a:stretch>
        </p:blipFill>
        <p:spPr>
          <a:xfrm>
            <a:off x="5221010" y="1135896"/>
            <a:ext cx="3659769" cy="1676400"/>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48DA7916-FFFA-4353-BBDB-9E263EE4EA88}"/>
              </a:ext>
            </a:extLst>
          </p:cNvPr>
          <p:cNvPicPr>
            <a:picLocks noGrp="1" noChangeAspect="1"/>
          </p:cNvPicPr>
          <p:nvPr>
            <p:ph type="pic" sz="quarter" idx="12"/>
          </p:nvPr>
        </p:nvPicPr>
        <p:blipFill rotWithShape="1">
          <a:blip r:embed="rId2"/>
          <a:srcRect b="10979"/>
          <a:stretch/>
        </p:blipFill>
        <p:spPr>
          <a:xfrm>
            <a:off x="20" y="10"/>
            <a:ext cx="9143980" cy="6857990"/>
          </a:xfrm>
          <a:noFill/>
        </p:spPr>
      </p:pic>
      <p:pic>
        <p:nvPicPr>
          <p:cNvPr id="6" name="Picture 6" descr="A picture containing website&#10;&#10;Description automatically generated">
            <a:extLst>
              <a:ext uri="{FF2B5EF4-FFF2-40B4-BE49-F238E27FC236}">
                <a16:creationId xmlns:a16="http://schemas.microsoft.com/office/drawing/2014/main" id="{9F57780F-B9F9-4A5E-8066-8D8A3CB3DC8B}"/>
              </a:ext>
            </a:extLst>
          </p:cNvPr>
          <p:cNvPicPr>
            <a:picLocks noChangeAspect="1"/>
          </p:cNvPicPr>
          <p:nvPr/>
        </p:nvPicPr>
        <p:blipFill>
          <a:blip r:embed="rId3"/>
          <a:stretch>
            <a:fillRect/>
          </a:stretch>
        </p:blipFill>
        <p:spPr>
          <a:xfrm>
            <a:off x="-111512" y="120628"/>
            <a:ext cx="8140389" cy="6862073"/>
          </a:xfrm>
          <a:prstGeom prst="rect">
            <a:avLst/>
          </a:prstGeom>
        </p:spPr>
      </p:pic>
      <p:pic>
        <p:nvPicPr>
          <p:cNvPr id="7" name="Picture 7" descr="Graphical user interface, website&#10;&#10;Description automatically generated">
            <a:extLst>
              <a:ext uri="{FF2B5EF4-FFF2-40B4-BE49-F238E27FC236}">
                <a16:creationId xmlns:a16="http://schemas.microsoft.com/office/drawing/2014/main" id="{B23E2613-ACE1-45FD-8A08-ACF398881F49}"/>
              </a:ext>
            </a:extLst>
          </p:cNvPr>
          <p:cNvPicPr>
            <a:picLocks noChangeAspect="1"/>
          </p:cNvPicPr>
          <p:nvPr/>
        </p:nvPicPr>
        <p:blipFill>
          <a:blip r:embed="rId4"/>
          <a:stretch>
            <a:fillRect/>
          </a:stretch>
        </p:blipFill>
        <p:spPr>
          <a:xfrm>
            <a:off x="133815" y="198504"/>
            <a:ext cx="8586437" cy="6784379"/>
          </a:xfrm>
          <a:prstGeom prst="rect">
            <a:avLst/>
          </a:prstGeom>
        </p:spPr>
      </p:pic>
      <p:pic>
        <p:nvPicPr>
          <p:cNvPr id="8" name="Picture 8" descr="Graphical user interface, website&#10;&#10;Description automatically generated">
            <a:extLst>
              <a:ext uri="{FF2B5EF4-FFF2-40B4-BE49-F238E27FC236}">
                <a16:creationId xmlns:a16="http://schemas.microsoft.com/office/drawing/2014/main" id="{EE699201-C5FF-4A46-87B9-AE865465E333}"/>
              </a:ext>
            </a:extLst>
          </p:cNvPr>
          <p:cNvPicPr>
            <a:picLocks noChangeAspect="1"/>
          </p:cNvPicPr>
          <p:nvPr/>
        </p:nvPicPr>
        <p:blipFill>
          <a:blip r:embed="rId5"/>
          <a:stretch>
            <a:fillRect/>
          </a:stretch>
        </p:blipFill>
        <p:spPr>
          <a:xfrm>
            <a:off x="133815" y="-443641"/>
            <a:ext cx="8363414" cy="7734132"/>
          </a:xfrm>
          <a:prstGeom prst="rect">
            <a:avLst/>
          </a:prstGeom>
        </p:spPr>
      </p:pic>
    </p:spTree>
    <p:extLst>
      <p:ext uri="{BB962C8B-B14F-4D97-AF65-F5344CB8AC3E}">
        <p14:creationId xmlns:p14="http://schemas.microsoft.com/office/powerpoint/2010/main" val="281348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7523" y="53657"/>
            <a:ext cx="7500939" cy="561600"/>
          </a:xfrm>
        </p:spPr>
        <p:txBody>
          <a:bodyPr/>
          <a:lstStyle/>
          <a:p>
            <a:r>
              <a:rPr lang="en-US" dirty="0"/>
              <a:t>Results – Pre Innovation</a:t>
            </a:r>
            <a:endParaRPr lang="en-US">
              <a:cs typeface="Calibri"/>
            </a:endParaRPr>
          </a:p>
        </p:txBody>
      </p:sp>
      <p:sp>
        <p:nvSpPr>
          <p:cNvPr id="3" name="Text Placeholder 2"/>
          <p:cNvSpPr>
            <a:spLocks noGrp="1"/>
          </p:cNvSpPr>
          <p:nvPr>
            <p:ph type="body" sz="quarter" idx="10"/>
          </p:nvPr>
        </p:nvSpPr>
        <p:spPr>
          <a:xfrm>
            <a:off x="313685" y="787763"/>
            <a:ext cx="8393035" cy="4006735"/>
          </a:xfrm>
        </p:spPr>
        <p:txBody>
          <a:bodyPr vert="horz" lIns="0" tIns="0" rIns="0" bIns="0" rtlCol="0" anchor="t">
            <a:noAutofit/>
          </a:bodyPr>
          <a:lstStyle/>
          <a:p>
            <a:pPr marL="342900" indent="-342900">
              <a:buFont typeface="Arial"/>
              <a:buChar char="•"/>
            </a:pPr>
            <a:r>
              <a:rPr lang="en-US" sz="1600" b="0" dirty="0"/>
              <a:t>Quantitative and qualitative data analysis</a:t>
            </a:r>
          </a:p>
          <a:p>
            <a:pPr marL="342900" indent="-342900">
              <a:buFont typeface="Arial"/>
              <a:buChar char="•"/>
            </a:pPr>
            <a:r>
              <a:rPr lang="en-US" sz="1600" b="0" dirty="0"/>
              <a:t>30 RTS registered and completed the innovation</a:t>
            </a:r>
          </a:p>
          <a:p>
            <a:pPr marL="342900" indent="-342900">
              <a:buFont typeface="Arial"/>
              <a:buChar char="•"/>
            </a:pPr>
            <a:r>
              <a:rPr lang="en-US" sz="1600" b="0" dirty="0"/>
              <a:t>Prior to taking the module just over half stated that they offered continuous feedback during a placement</a:t>
            </a:r>
          </a:p>
          <a:p>
            <a:pPr marL="342900" indent="-342900">
              <a:buFont typeface="Arial"/>
              <a:buChar char="•"/>
            </a:pPr>
            <a:r>
              <a:rPr lang="en-US" sz="1600" b="0" dirty="0"/>
              <a:t>Confidence level of 6.47 out of 10 reported in provision of feedback</a:t>
            </a:r>
          </a:p>
          <a:p>
            <a:pPr marL="342900" indent="-342900">
              <a:buFont typeface="Arial"/>
              <a:buChar char="•"/>
            </a:pPr>
            <a:r>
              <a:rPr lang="en-US" sz="1600" b="0" dirty="0"/>
              <a:t>Spearman’s correlation – no significant association between years of experience working as a radiation therapist and confidence in providing student feedback</a:t>
            </a:r>
            <a:endParaRPr lang="en-US" sz="1600" b="0" dirty="0" err="1">
              <a:cs typeface="Calibri"/>
            </a:endParaRPr>
          </a:p>
          <a:p>
            <a:pPr marL="342900" indent="-342900">
              <a:buFont typeface="Arial"/>
              <a:buChar char="•"/>
            </a:pPr>
            <a:r>
              <a:rPr lang="en-US" sz="1600" b="0" dirty="0">
                <a:cs typeface="Calibri"/>
              </a:rPr>
              <a:t>Barriers and challenges</a:t>
            </a:r>
          </a:p>
          <a:p>
            <a:pPr marL="342900" indent="-342900">
              <a:buFont typeface="Arial"/>
              <a:buChar char="•"/>
            </a:pPr>
            <a:endParaRPr lang="en-US" sz="1600" b="0" dirty="0"/>
          </a:p>
          <a:p>
            <a:pPr marL="342900" indent="-342900">
              <a:buFont typeface="Arial"/>
              <a:buChar char="•"/>
            </a:pPr>
            <a:endParaRPr lang="en-US" sz="1600" b="0" dirty="0">
              <a:cs typeface="Calibri"/>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3894226453"/>
              </p:ext>
            </p:extLst>
          </p:nvPr>
        </p:nvGraphicFramePr>
        <p:xfrm>
          <a:off x="1289496" y="3628342"/>
          <a:ext cx="5753100" cy="3098800"/>
        </p:xfrm>
        <a:graphic>
          <a:graphicData uri="http://schemas.openxmlformats.org/presentationml/2006/ole">
            <mc:AlternateContent xmlns:mc="http://schemas.openxmlformats.org/markup-compatibility/2006">
              <mc:Choice xmlns:v="urn:schemas-microsoft-com:vml" Requires="v">
                <p:oleObj spid="_x0000_s35842" name="Document" r:id="rId3" imgW="5753100" imgH="3098800" progId="Word.Document.12">
                  <p:embed/>
                </p:oleObj>
              </mc:Choice>
              <mc:Fallback>
                <p:oleObj name="Document" r:id="rId3" imgW="5753100" imgH="3098800" progId="Word.Document.12">
                  <p:embed/>
                  <p:pic>
                    <p:nvPicPr>
                      <p:cNvPr id="7" name="Object 6"/>
                      <p:cNvPicPr/>
                      <p:nvPr/>
                    </p:nvPicPr>
                    <p:blipFill>
                      <a:blip r:embed="rId4"/>
                      <a:stretch>
                        <a:fillRect/>
                      </a:stretch>
                    </p:blipFill>
                    <p:spPr>
                      <a:xfrm>
                        <a:off x="1289496" y="3628342"/>
                        <a:ext cx="5753100" cy="3098800"/>
                      </a:xfrm>
                      <a:prstGeom prst="rect">
                        <a:avLst/>
                      </a:prstGeom>
                    </p:spPr>
                  </p:pic>
                </p:oleObj>
              </mc:Fallback>
            </mc:AlternateContent>
          </a:graphicData>
        </a:graphic>
      </p:graphicFrame>
    </p:spTree>
    <p:extLst>
      <p:ext uri="{BB962C8B-B14F-4D97-AF65-F5344CB8AC3E}">
        <p14:creationId xmlns:p14="http://schemas.microsoft.com/office/powerpoint/2010/main" val="1915653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 Pre Innovation</a:t>
            </a:r>
          </a:p>
        </p:txBody>
      </p:sp>
      <p:sp>
        <p:nvSpPr>
          <p:cNvPr id="4" name="Text Placeholder 3"/>
          <p:cNvSpPr>
            <a:spLocks noGrp="1"/>
          </p:cNvSpPr>
          <p:nvPr>
            <p:ph type="body" sz="quarter" idx="11"/>
          </p:nvPr>
        </p:nvSpPr>
        <p:spPr/>
        <p:txBody>
          <a:bodyPr/>
          <a:lstStyle/>
          <a:p>
            <a:r>
              <a:rPr lang="en-US" sz="1600" dirty="0"/>
              <a:t>Qualitative Data</a:t>
            </a:r>
          </a:p>
        </p:txBody>
      </p:sp>
      <p:pic>
        <p:nvPicPr>
          <p:cNvPr id="5" name="Picture 4" descr="A screenshot of a cell phone&#10;&#10;Description automatically generated"/>
          <p:cNvPicPr/>
          <p:nvPr/>
        </p:nvPicPr>
        <p:blipFill rotWithShape="1">
          <a:blip r:embed="rId2">
            <a:extLst>
              <a:ext uri="{28A0092B-C50C-407E-A947-70E740481C1C}">
                <a14:useLocalDpi xmlns:a14="http://schemas.microsoft.com/office/drawing/2010/main" val="0"/>
              </a:ext>
            </a:extLst>
          </a:blip>
          <a:srcRect l="7581" r="12431"/>
          <a:stretch/>
        </p:blipFill>
        <p:spPr>
          <a:xfrm>
            <a:off x="4968000" y="1340768"/>
            <a:ext cx="4179600" cy="4238625"/>
          </a:xfrm>
          <a:prstGeom prst="rect">
            <a:avLst/>
          </a:prstGeom>
        </p:spPr>
      </p:pic>
      <p:sp>
        <p:nvSpPr>
          <p:cNvPr id="6" name="TextBox 5"/>
          <p:cNvSpPr txBox="1"/>
          <p:nvPr/>
        </p:nvSpPr>
        <p:spPr>
          <a:xfrm>
            <a:off x="5292080" y="5589240"/>
            <a:ext cx="3672408" cy="738664"/>
          </a:xfrm>
          <a:prstGeom prst="rect">
            <a:avLst/>
          </a:prstGeom>
          <a:noFill/>
        </p:spPr>
        <p:txBody>
          <a:bodyPr wrap="square" rtlCol="0">
            <a:spAutoFit/>
          </a:bodyPr>
          <a:lstStyle/>
          <a:p>
            <a:r>
              <a:rPr lang="en-GB" sz="1400" b="1" dirty="0">
                <a:solidFill>
                  <a:srgbClr val="000000"/>
                </a:solidFill>
                <a:latin typeface="+mn-lt"/>
              </a:rPr>
              <a:t>Frequency word cloud to capture participants’ attitudes towards the purpose of feedback.</a:t>
            </a:r>
            <a:endParaRPr lang="en-IE" sz="1400" dirty="0">
              <a:solidFill>
                <a:srgbClr val="000000"/>
              </a:solidFill>
              <a:latin typeface="+mn-lt"/>
            </a:endParaRPr>
          </a:p>
          <a:p>
            <a:endParaRPr lang="en-US" sz="1400" dirty="0">
              <a:solidFill>
                <a:srgbClr val="000000"/>
              </a:solidFill>
              <a:latin typeface="+mn-lt"/>
            </a:endParaRPr>
          </a:p>
        </p:txBody>
      </p:sp>
      <p:sp>
        <p:nvSpPr>
          <p:cNvPr id="7" name="TextBox 6"/>
          <p:cNvSpPr txBox="1"/>
          <p:nvPr/>
        </p:nvSpPr>
        <p:spPr>
          <a:xfrm>
            <a:off x="428990" y="1305415"/>
            <a:ext cx="4248472" cy="4278094"/>
          </a:xfrm>
          <a:prstGeom prst="rect">
            <a:avLst/>
          </a:prstGeom>
          <a:noFill/>
        </p:spPr>
        <p:txBody>
          <a:bodyPr wrap="square" lIns="91440" tIns="45720" rIns="91440" bIns="45720" rtlCol="0" anchor="t">
            <a:spAutoFit/>
          </a:bodyPr>
          <a:lstStyle/>
          <a:p>
            <a:pPr marL="685800" indent="-685800">
              <a:buFont typeface="Arial"/>
              <a:buChar char="•"/>
            </a:pPr>
            <a:r>
              <a:rPr lang="en-US" sz="1600" dirty="0">
                <a:solidFill>
                  <a:schemeClr val="tx1"/>
                </a:solidFill>
                <a:latin typeface="+mn-lt"/>
              </a:rPr>
              <a:t>Radiation Therapist reported positive attitudes to the purpose of feedback – open ended question</a:t>
            </a:r>
            <a:endParaRPr lang="en-US" dirty="0">
              <a:solidFill>
                <a:schemeClr val="tx1"/>
              </a:solidFill>
            </a:endParaRPr>
          </a:p>
          <a:p>
            <a:pPr marL="685800" indent="-685800">
              <a:buFont typeface="Arial"/>
              <a:buChar char="•"/>
            </a:pPr>
            <a:r>
              <a:rPr lang="en-US" sz="1600" dirty="0">
                <a:solidFill>
                  <a:schemeClr val="tx1"/>
                </a:solidFill>
                <a:latin typeface="+mn-lt"/>
              </a:rPr>
              <a:t>Frequency cloud</a:t>
            </a:r>
            <a:r>
              <a:rPr lang="en-IE" sz="1600" dirty="0">
                <a:solidFill>
                  <a:schemeClr val="tx1"/>
                </a:solidFill>
                <a:latin typeface="+mn-lt"/>
              </a:rPr>
              <a:t> </a:t>
            </a:r>
            <a:endParaRPr lang="en-IE">
              <a:solidFill>
                <a:schemeClr val="tx1"/>
              </a:solidFill>
            </a:endParaRPr>
          </a:p>
          <a:p>
            <a:pPr marL="685800" indent="-685800">
              <a:buFont typeface="Arial"/>
              <a:buChar char="•"/>
            </a:pPr>
            <a:r>
              <a:rPr lang="en-IE" sz="1600" dirty="0">
                <a:solidFill>
                  <a:schemeClr val="tx1"/>
                </a:solidFill>
                <a:latin typeface="+mn-lt"/>
              </a:rPr>
              <a:t>Thematic analysis – ‘improvement’ and ‘encouragement’ 'progression' highest number of coding references</a:t>
            </a:r>
            <a:endParaRPr lang="en-IE" sz="1600" dirty="0">
              <a:solidFill>
                <a:schemeClr val="tx1"/>
              </a:solidFill>
              <a:latin typeface="+mn-lt"/>
              <a:cs typeface="Calibri"/>
            </a:endParaRPr>
          </a:p>
          <a:p>
            <a:pPr marL="685800" indent="-685800">
              <a:buFont typeface="Arial"/>
              <a:buChar char="•"/>
            </a:pPr>
            <a:r>
              <a:rPr lang="en-IE" sz="1600" dirty="0">
                <a:solidFill>
                  <a:schemeClr val="tx1"/>
                </a:solidFill>
                <a:latin typeface="+mn-lt"/>
              </a:rPr>
              <a:t>Specific statements</a:t>
            </a:r>
          </a:p>
          <a:p>
            <a:pPr marL="685800" indent="-685800">
              <a:buFont typeface="Wingdings" charset="2"/>
              <a:buChar char="v"/>
            </a:pPr>
            <a:r>
              <a:rPr lang="en-GB" sz="1600" i="1" dirty="0">
                <a:solidFill>
                  <a:schemeClr val="tx1"/>
                </a:solidFill>
                <a:latin typeface="+mn-lt"/>
              </a:rPr>
              <a:t>to enable students to know what areas they need to focus on, what they are not doing so well in, to encourage and praise them for good work and to encourage learning</a:t>
            </a:r>
            <a:r>
              <a:rPr lang="en-GB" sz="1600" dirty="0">
                <a:solidFill>
                  <a:schemeClr val="tx1"/>
                </a:solidFill>
                <a:latin typeface="+mn-lt"/>
              </a:rPr>
              <a:t>’</a:t>
            </a:r>
            <a:r>
              <a:rPr lang="en-IE" sz="1600" dirty="0">
                <a:solidFill>
                  <a:schemeClr val="tx1"/>
                </a:solidFill>
                <a:latin typeface="+mn-lt"/>
              </a:rPr>
              <a:t> </a:t>
            </a:r>
          </a:p>
          <a:p>
            <a:pPr marL="685800" indent="-685800">
              <a:buFont typeface="Wingdings" charset="2"/>
              <a:buChar char="v"/>
            </a:pPr>
            <a:r>
              <a:rPr lang="en-GB" sz="1600" i="1" dirty="0">
                <a:solidFill>
                  <a:schemeClr val="tx1"/>
                </a:solidFill>
                <a:latin typeface="+mn-lt"/>
              </a:rPr>
              <a:t>To improve learning opportunities and encourage students when they are making good progress</a:t>
            </a:r>
            <a:r>
              <a:rPr lang="en-IE" sz="1600" dirty="0">
                <a:solidFill>
                  <a:schemeClr val="tx1"/>
                </a:solidFill>
                <a:latin typeface="+mn-lt"/>
              </a:rPr>
              <a:t> </a:t>
            </a:r>
          </a:p>
          <a:p>
            <a:pPr marL="685800" indent="-685800">
              <a:buFont typeface="Wingdings" charset="2"/>
              <a:buChar char="v"/>
            </a:pPr>
            <a:endParaRPr lang="en-US" sz="1600" dirty="0">
              <a:solidFill>
                <a:schemeClr val="tx1"/>
              </a:solidFill>
              <a:latin typeface="+mn-lt"/>
            </a:endParaRPr>
          </a:p>
        </p:txBody>
      </p:sp>
    </p:spTree>
    <p:extLst>
      <p:ext uri="{BB962C8B-B14F-4D97-AF65-F5344CB8AC3E}">
        <p14:creationId xmlns:p14="http://schemas.microsoft.com/office/powerpoint/2010/main" val="2190163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Results – Post Innovation</a:t>
            </a:r>
          </a:p>
        </p:txBody>
      </p:sp>
      <p:sp>
        <p:nvSpPr>
          <p:cNvPr id="4" name="Text Placeholder 3"/>
          <p:cNvSpPr>
            <a:spLocks noGrp="1"/>
          </p:cNvSpPr>
          <p:nvPr>
            <p:ph type="body" sz="quarter" idx="10"/>
          </p:nvPr>
        </p:nvSpPr>
        <p:spPr>
          <a:xfrm>
            <a:off x="-3485" y="1181426"/>
            <a:ext cx="4664879" cy="4147030"/>
          </a:xfrm>
        </p:spPr>
        <p:txBody>
          <a:bodyPr vert="horz" lIns="0" tIns="0" rIns="0" bIns="0" rtlCol="0" anchor="t">
            <a:noAutofit/>
          </a:bodyPr>
          <a:lstStyle/>
          <a:p>
            <a:r>
              <a:rPr lang="en-GB" dirty="0"/>
              <a:t>Confidence levels in providing feedback to students increased to 8.97 (from 6.47)</a:t>
            </a:r>
          </a:p>
          <a:p>
            <a:r>
              <a:rPr lang="en-GB" dirty="0"/>
              <a:t>69.7% of respondents stated ‘Yes’ when asked if the teaching intervention had changed their approach to providing student feedback </a:t>
            </a:r>
            <a:endParaRPr lang="en-IE" dirty="0">
              <a:cs typeface="Calibri"/>
            </a:endParaRPr>
          </a:p>
          <a:p>
            <a:r>
              <a:rPr lang="en-GB" dirty="0"/>
              <a:t> When responses were analysed for themes and coded, the theme of ‘feedback models’ had the highest number of coded references (n=9).  </a:t>
            </a:r>
            <a:endParaRPr lang="en-US" dirty="0"/>
          </a:p>
          <a:p>
            <a:r>
              <a:rPr lang="en-GB" i="1" dirty="0">
                <a:ea typeface="+mn-lt"/>
                <a:cs typeface="+mn-lt"/>
              </a:rPr>
              <a:t>Ask tell Ask is beneficial. I will use that’</a:t>
            </a:r>
            <a:r>
              <a:rPr lang="en-GB" dirty="0">
                <a:ea typeface="+mn-lt"/>
                <a:cs typeface="+mn-lt"/>
              </a:rPr>
              <a:t> </a:t>
            </a:r>
          </a:p>
          <a:p>
            <a:r>
              <a:rPr lang="en-GB" dirty="0">
                <a:ea typeface="+mn-lt"/>
                <a:cs typeface="+mn-lt"/>
              </a:rPr>
              <a:t> </a:t>
            </a:r>
            <a:r>
              <a:rPr lang="en-GB" i="1" dirty="0">
                <a:ea typeface="+mn-lt"/>
                <a:cs typeface="+mn-lt"/>
              </a:rPr>
              <a:t>‘I feel I will have a more structured approach to feedback now and a more structured approach in creating two-way dialogue in feedback.</a:t>
            </a:r>
            <a:r>
              <a:rPr lang="en-GB" dirty="0">
                <a:ea typeface="+mn-lt"/>
                <a:cs typeface="+mn-lt"/>
              </a:rPr>
              <a:t>’ </a:t>
            </a:r>
            <a:endParaRPr lang="en-GB">
              <a:cs typeface="Calibri"/>
            </a:endParaRPr>
          </a:p>
          <a:p>
            <a:r>
              <a:rPr lang="en-GB" dirty="0"/>
              <a:t> ‘</a:t>
            </a:r>
            <a:r>
              <a:rPr lang="en-GB" i="1" dirty="0"/>
              <a:t>I must consider allocating time to provide timely and thorough feedback away from the pressures of the treatment unit’</a:t>
            </a:r>
            <a:endParaRPr lang="en-US" dirty="0"/>
          </a:p>
          <a:p>
            <a:r>
              <a:rPr lang="en-GB" dirty="0"/>
              <a:t> ‘</a:t>
            </a:r>
            <a:r>
              <a:rPr lang="en-GB" i="1" dirty="0"/>
              <a:t>I realised that it doesn’t take a long time to give feedback.  It can be as little as 2-3minutes with the student. 2 minutes can provide a student with the information they need regarding how they are performing daily and how they can improve’</a:t>
            </a:r>
            <a:r>
              <a:rPr lang="en-IE" dirty="0"/>
              <a:t> </a:t>
            </a:r>
            <a:endParaRPr lang="en-US">
              <a:cs typeface="Calibri"/>
            </a:endParaRPr>
          </a:p>
        </p:txBody>
      </p:sp>
      <p:sp>
        <p:nvSpPr>
          <p:cNvPr id="5" name="Text Placeholder 4"/>
          <p:cNvSpPr>
            <a:spLocks noGrp="1"/>
          </p:cNvSpPr>
          <p:nvPr>
            <p:ph type="body" sz="quarter" idx="11"/>
          </p:nvPr>
        </p:nvSpPr>
        <p:spPr/>
        <p:txBody>
          <a:bodyPr/>
          <a:lstStyle/>
          <a:p>
            <a:r>
              <a:rPr lang="en-US" dirty="0"/>
              <a:t>Impact of innovation on feedback practices and attitudes</a:t>
            </a:r>
          </a:p>
        </p:txBody>
      </p:sp>
      <p:graphicFrame>
        <p:nvGraphicFramePr>
          <p:cNvPr id="6" name="Object 5"/>
          <p:cNvGraphicFramePr>
            <a:graphicFrameLocks noChangeAspect="1"/>
          </p:cNvGraphicFramePr>
          <p:nvPr>
            <p:extLst>
              <p:ext uri="{D42A27DB-BD31-4B8C-83A1-F6EECF244321}">
                <p14:modId xmlns:p14="http://schemas.microsoft.com/office/powerpoint/2010/main" val="1840237556"/>
              </p:ext>
            </p:extLst>
          </p:nvPr>
        </p:nvGraphicFramePr>
        <p:xfrm>
          <a:off x="4725624" y="1415733"/>
          <a:ext cx="4567974" cy="4574479"/>
        </p:xfrm>
        <a:graphic>
          <a:graphicData uri="http://schemas.openxmlformats.org/presentationml/2006/ole">
            <mc:AlternateContent xmlns:mc="http://schemas.openxmlformats.org/markup-compatibility/2006">
              <mc:Choice xmlns:v="urn:schemas-microsoft-com:vml" Requires="v">
                <p:oleObj spid="_x0000_s37890" name="Document" r:id="rId3" imgW="5727700" imgH="5232400" progId="Word.Document.12">
                  <p:embed/>
                </p:oleObj>
              </mc:Choice>
              <mc:Fallback>
                <p:oleObj name="Document" r:id="rId3" imgW="5727700" imgH="5232400" progId="Word.Document.12">
                  <p:embed/>
                  <p:pic>
                    <p:nvPicPr>
                      <p:cNvPr id="6" name="Object 5"/>
                      <p:cNvPicPr/>
                      <p:nvPr/>
                    </p:nvPicPr>
                    <p:blipFill>
                      <a:blip r:embed="rId4"/>
                      <a:stretch>
                        <a:fillRect/>
                      </a:stretch>
                    </p:blipFill>
                    <p:spPr>
                      <a:xfrm>
                        <a:off x="4725624" y="1415733"/>
                        <a:ext cx="4567974" cy="4574479"/>
                      </a:xfrm>
                      <a:prstGeom prst="rect">
                        <a:avLst/>
                      </a:prstGeom>
                    </p:spPr>
                  </p:pic>
                </p:oleObj>
              </mc:Fallback>
            </mc:AlternateContent>
          </a:graphicData>
        </a:graphic>
      </p:graphicFrame>
    </p:spTree>
    <p:extLst>
      <p:ext uri="{BB962C8B-B14F-4D97-AF65-F5344CB8AC3E}">
        <p14:creationId xmlns:p14="http://schemas.microsoft.com/office/powerpoint/2010/main" val="830124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31CDC-C96E-4184-AAB7-12ABE3CD280F}"/>
              </a:ext>
            </a:extLst>
          </p:cNvPr>
          <p:cNvSpPr>
            <a:spLocks noGrp="1"/>
          </p:cNvSpPr>
          <p:nvPr>
            <p:ph type="title"/>
          </p:nvPr>
        </p:nvSpPr>
        <p:spPr/>
        <p:txBody>
          <a:bodyPr/>
          <a:lstStyle/>
          <a:p>
            <a:r>
              <a:rPr lang="en-US" dirty="0">
                <a:cs typeface="Calibri"/>
              </a:rPr>
              <a:t>Conclusions</a:t>
            </a:r>
            <a:endParaRPr lang="en-US" dirty="0"/>
          </a:p>
        </p:txBody>
      </p:sp>
      <p:sp>
        <p:nvSpPr>
          <p:cNvPr id="3" name="TextBox 2">
            <a:extLst>
              <a:ext uri="{FF2B5EF4-FFF2-40B4-BE49-F238E27FC236}">
                <a16:creationId xmlns:a16="http://schemas.microsoft.com/office/drawing/2014/main" id="{31DFAA8E-9D13-4290-89EF-C6CF5A3A4F51}"/>
              </a:ext>
            </a:extLst>
          </p:cNvPr>
          <p:cNvSpPr txBox="1"/>
          <p:nvPr/>
        </p:nvSpPr>
        <p:spPr>
          <a:xfrm>
            <a:off x="758283" y="1282391"/>
            <a:ext cx="7738946"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2000" dirty="0">
                <a:solidFill>
                  <a:srgbClr val="000000"/>
                </a:solidFill>
                <a:latin typeface="Calibri"/>
                <a:cs typeface="Calibri"/>
              </a:rPr>
              <a:t>Good quality and timely feedback essential to meet learning objectives and build clinical competencies</a:t>
            </a:r>
          </a:p>
          <a:p>
            <a:endParaRPr lang="en-US" sz="2000" dirty="0">
              <a:solidFill>
                <a:srgbClr val="000000"/>
              </a:solidFill>
              <a:latin typeface="Calibri"/>
              <a:cs typeface="Calibri"/>
            </a:endParaRPr>
          </a:p>
          <a:p>
            <a:pPr marL="457200" indent="-457200">
              <a:buFont typeface="Arial"/>
              <a:buChar char="•"/>
            </a:pPr>
            <a:r>
              <a:rPr lang="en-US" sz="2000" dirty="0">
                <a:solidFill>
                  <a:srgbClr val="000000"/>
                </a:solidFill>
                <a:latin typeface="Calibri"/>
                <a:cs typeface="Calibri"/>
              </a:rPr>
              <a:t>This eLearning innovation was well received with nearly 70% of respondents stating that they would change their approach to feedback</a:t>
            </a:r>
          </a:p>
          <a:p>
            <a:pPr marL="457200" indent="-457200">
              <a:buFont typeface="Arial"/>
              <a:buChar char="•"/>
            </a:pPr>
            <a:endParaRPr lang="en-US" sz="2000" dirty="0">
              <a:solidFill>
                <a:srgbClr val="000000"/>
              </a:solidFill>
              <a:latin typeface="Calibri"/>
              <a:cs typeface="Calibri"/>
            </a:endParaRPr>
          </a:p>
          <a:p>
            <a:pPr marL="457200" indent="-457200">
              <a:buFont typeface="Arial"/>
              <a:buChar char="•"/>
            </a:pPr>
            <a:r>
              <a:rPr lang="en-US" sz="2000" dirty="0">
                <a:solidFill>
                  <a:srgbClr val="000000"/>
                </a:solidFill>
                <a:latin typeface="Calibri"/>
                <a:cs typeface="Calibri"/>
              </a:rPr>
              <a:t>It is important to create a culture where students expect, participate (through self assessment and reflection) and are receptive to  feedback </a:t>
            </a:r>
          </a:p>
          <a:p>
            <a:pPr marL="457200" indent="-457200">
              <a:buFont typeface="Arial"/>
              <a:buChar char="•"/>
            </a:pPr>
            <a:endParaRPr lang="en-US" sz="2000" dirty="0">
              <a:solidFill>
                <a:srgbClr val="000000"/>
              </a:solidFill>
              <a:latin typeface="Calibri"/>
              <a:cs typeface="Calibri"/>
            </a:endParaRPr>
          </a:p>
        </p:txBody>
      </p:sp>
    </p:spTree>
    <p:extLst>
      <p:ext uri="{BB962C8B-B14F-4D97-AF65-F5344CB8AC3E}">
        <p14:creationId xmlns:p14="http://schemas.microsoft.com/office/powerpoint/2010/main" val="307799290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rinity_PPT_Calibri_Option2">
  <a:themeElements>
    <a:clrScheme name="Trinity College">
      <a:dk1>
        <a:sysClr val="windowText" lastClr="000000"/>
      </a:dk1>
      <a:lt1>
        <a:sysClr val="window" lastClr="FFFFFF"/>
      </a:lt1>
      <a:dk2>
        <a:srgbClr val="3E6DB2"/>
      </a:dk2>
      <a:lt2>
        <a:srgbClr val="FFFFFF"/>
      </a:lt2>
      <a:accent1>
        <a:srgbClr val="4F81BD"/>
      </a:accent1>
      <a:accent2>
        <a:srgbClr val="0E73B9"/>
      </a:accent2>
      <a:accent3>
        <a:srgbClr val="7C7C7C"/>
      </a:accent3>
      <a:accent4>
        <a:srgbClr val="A6A6A6"/>
      </a:accent4>
      <a:accent5>
        <a:srgbClr val="4F81BD"/>
      </a:accent5>
      <a:accent6>
        <a:srgbClr val="3E6DB2"/>
      </a:accent6>
      <a:hlink>
        <a:srgbClr val="000000"/>
      </a:hlink>
      <a:folHlink>
        <a:srgbClr val="000000"/>
      </a:folHlink>
    </a:clrScheme>
    <a:fontScheme name="Trinity Colle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rinity_PPT_Calibri_Option1[1].potm" id="{19AA99F8-B133-4EF0-BA2A-511403824C6B}" vid="{3DF42052-10F0-44EF-A0AD-46210C51FEA7}"/>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Trinity College">
    <a:dk1>
      <a:sysClr val="windowText" lastClr="000000"/>
    </a:dk1>
    <a:lt1>
      <a:sysClr val="window" lastClr="FFFFFF"/>
    </a:lt1>
    <a:dk2>
      <a:srgbClr val="3E6DB2"/>
    </a:dk2>
    <a:lt2>
      <a:srgbClr val="FFFFFF"/>
    </a:lt2>
    <a:accent1>
      <a:srgbClr val="4F81BD"/>
    </a:accent1>
    <a:accent2>
      <a:srgbClr val="0E73B9"/>
    </a:accent2>
    <a:accent3>
      <a:srgbClr val="7C7C7C"/>
    </a:accent3>
    <a:accent4>
      <a:srgbClr val="A6A6A6"/>
    </a:accent4>
    <a:accent5>
      <a:srgbClr val="4F81BD"/>
    </a:accent5>
    <a:accent6>
      <a:srgbClr val="3E6DB2"/>
    </a:accent6>
    <a:hlink>
      <a:srgbClr val="000000"/>
    </a:hlink>
    <a:folHlink>
      <a:srgbClr val="000000"/>
    </a:folHlink>
  </a:clrScheme>
</a:themeOverride>
</file>

<file path=docProps/app.xml><?xml version="1.0" encoding="utf-8"?>
<Properties xmlns="http://schemas.openxmlformats.org/officeDocument/2006/extended-properties" xmlns:vt="http://schemas.openxmlformats.org/officeDocument/2006/docPropsVTypes">
  <Template/>
  <TotalTime>8312</TotalTime>
  <Words>686</Words>
  <Application>Microsoft Macintosh PowerPoint</Application>
  <PresentationFormat>On-screen Show (4:3)</PresentationFormat>
  <Paragraphs>63</Paragraphs>
  <Slides>9</Slides>
  <Notes>2</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9</vt:i4>
      </vt:variant>
    </vt:vector>
  </HeadingPairs>
  <TitlesOfParts>
    <vt:vector size="22" baseType="lpstr">
      <vt:lpstr>Arial</vt:lpstr>
      <vt:lpstr>Arial,Sans-Serif</vt:lpstr>
      <vt:lpstr>Calibri</vt:lpstr>
      <vt:lpstr>Comic Sans MS</vt:lpstr>
      <vt:lpstr>Georgia</vt:lpstr>
      <vt:lpstr>Minion Pro</vt:lpstr>
      <vt:lpstr>Times New Roman</vt:lpstr>
      <vt:lpstr>Wingdings</vt:lpstr>
      <vt:lpstr>Wingdings 2</vt:lpstr>
      <vt:lpstr>Wingdings,Sans-Serif</vt:lpstr>
      <vt:lpstr>Civic</vt:lpstr>
      <vt:lpstr>Trinity_PPT_Calibri_Option2</vt:lpstr>
      <vt:lpstr>Document</vt:lpstr>
      <vt:lpstr>Evaluation of an eLearning teaching innovation to assist clinical radiation therapy educators in the provision of student feedback</vt:lpstr>
      <vt:lpstr>Feedback – What the literature tells us</vt:lpstr>
      <vt:lpstr>Purpose of our study</vt:lpstr>
      <vt:lpstr>Materials and Methods</vt:lpstr>
      <vt:lpstr>PowerPoint Presentation</vt:lpstr>
      <vt:lpstr>Results – Pre Innovation</vt:lpstr>
      <vt:lpstr>Results – Pre Innovation</vt:lpstr>
      <vt:lpstr>Results – Post Innovation</vt:lpstr>
      <vt:lpstr>Conclusions</vt:lpstr>
    </vt:vector>
  </TitlesOfParts>
  <Company>Department of Pediatrics</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Presentations of Childhood Cancer</dc:title>
  <dc:creator>Agnella Craig</dc:creator>
  <cp:lastModifiedBy>Maeve Kearney</cp:lastModifiedBy>
  <cp:revision>577</cp:revision>
  <cp:lastPrinted>2016-10-10T17:11:19Z</cp:lastPrinted>
  <dcterms:modified xsi:type="dcterms:W3CDTF">2021-07-01T11:37:34Z</dcterms:modified>
</cp:coreProperties>
</file>